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59" r:id="rId9"/>
    <p:sldId id="262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ADFF1-AE98-4917-89CA-3224CB22D078}" v="19" dt="2022-12-06T23:12:31.438"/>
    <p1510:client id="{73B260EB-8527-442A-B49D-1C6C3A380F23}" v="313" dt="2022-12-06T23:37:41.429"/>
    <p1510:client id="{994A34BC-11E1-40E2-8092-1E0ACB3D145E}" v="176" dt="2022-12-06T23:36:35.053"/>
    <p1510:client id="{CD8B79D6-F679-487E-919E-519C49779588}" v="974" dt="2022-12-06T23:41:07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ng Son Nguyen" userId="S::stn56@nau.edu::3f5a44e0-e97d-40b8-b007-bc1104462bcf" providerId="AD" clId="Web-{CD8B79D6-F679-487E-919E-519C49779588}"/>
    <pc:docChg chg="addSld modSld">
      <pc:chgData name="Trung Son Nguyen" userId="S::stn56@nau.edu::3f5a44e0-e97d-40b8-b007-bc1104462bcf" providerId="AD" clId="Web-{CD8B79D6-F679-487E-919E-519C49779588}" dt="2022-12-06T23:41:07.687" v="805" actId="20577"/>
      <pc:docMkLst>
        <pc:docMk/>
      </pc:docMkLst>
      <pc:sldChg chg="addSp delSp modSp mod setBg">
        <pc:chgData name="Trung Son Nguyen" userId="S::stn56@nau.edu::3f5a44e0-e97d-40b8-b007-bc1104462bcf" providerId="AD" clId="Web-{CD8B79D6-F679-487E-919E-519C49779588}" dt="2022-12-06T22:02:54.480" v="36" actId="1076"/>
        <pc:sldMkLst>
          <pc:docMk/>
          <pc:sldMk cId="2499723523" sldId="256"/>
        </pc:sldMkLst>
        <pc:spChg chg="mod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2" creationId="{0CD85668-74C9-4988-A144-06642EAAA323}"/>
          </ac:spMkLst>
        </pc:spChg>
        <pc:spChg chg="mod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3" creationId="{A81348E6-59BA-4559-B267-E69935C2F728}"/>
          </ac:spMkLst>
        </pc:spChg>
        <pc:spChg chg="add del">
          <ac:chgData name="Trung Son Nguyen" userId="S::stn56@nau.edu::3f5a44e0-e97d-40b8-b007-bc1104462bcf" providerId="AD" clId="Web-{CD8B79D6-F679-487E-919E-519C49779588}" dt="2022-12-06T22:01:46.756" v="15"/>
          <ac:spMkLst>
            <pc:docMk/>
            <pc:sldMk cId="2499723523" sldId="256"/>
            <ac:spMk id="10" creationId="{1C4FDBE2-32F7-4AC4-A40C-C51C65B1D474}"/>
          </ac:spMkLst>
        </pc:spChg>
        <pc:spChg chg="add del">
          <ac:chgData name="Trung Son Nguyen" userId="S::stn56@nau.edu::3f5a44e0-e97d-40b8-b007-bc1104462bcf" providerId="AD" clId="Web-{CD8B79D6-F679-487E-919E-519C49779588}" dt="2022-12-06T22:01:46.756" v="15"/>
          <ac:spMkLst>
            <pc:docMk/>
            <pc:sldMk cId="2499723523" sldId="256"/>
            <ac:spMk id="12" creationId="{E2B33195-5BCA-4BB7-A82D-6739522687DD}"/>
          </ac:spMkLst>
        </pc:spChg>
        <pc:spChg chg="add del">
          <ac:chgData name="Trung Son Nguyen" userId="S::stn56@nau.edu::3f5a44e0-e97d-40b8-b007-bc1104462bcf" providerId="AD" clId="Web-{CD8B79D6-F679-487E-919E-519C49779588}" dt="2022-12-06T22:01:46.756" v="15"/>
          <ac:spMkLst>
            <pc:docMk/>
            <pc:sldMk cId="2499723523" sldId="256"/>
            <ac:spMk id="14" creationId="{CF8AD9F3-9AF6-494F-83A3-2F677563935C}"/>
          </ac:spMkLst>
        </pc:spChg>
        <pc:spChg chg="add del">
          <ac:chgData name="Trung Son Nguyen" userId="S::stn56@nau.edu::3f5a44e0-e97d-40b8-b007-bc1104462bcf" providerId="AD" clId="Web-{CD8B79D6-F679-487E-919E-519C49779588}" dt="2022-12-06T22:01:46.756" v="15"/>
          <ac:spMkLst>
            <pc:docMk/>
            <pc:sldMk cId="2499723523" sldId="256"/>
            <ac:spMk id="16" creationId="{11156773-3FB3-46D9-9F87-821287404830}"/>
          </ac:spMkLst>
        </pc:spChg>
        <pc:spChg chg="add del">
          <ac:chgData name="Trung Son Nguyen" userId="S::stn56@nau.edu::3f5a44e0-e97d-40b8-b007-bc1104462bcf" providerId="AD" clId="Web-{CD8B79D6-F679-487E-919E-519C49779588}" dt="2022-12-06T22:01:46.756" v="15"/>
          <ac:spMkLst>
            <pc:docMk/>
            <pc:sldMk cId="2499723523" sldId="256"/>
            <ac:spMk id="18" creationId="{E8EA24D0-C854-4AA8-B8FD-D252660D8840}"/>
          </ac:spMkLst>
        </pc:spChg>
        <pc:spChg chg="add del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23" creationId="{B87C619C-EBAB-488E-96B9-153AA4C9B440}"/>
          </ac:spMkLst>
        </pc:spChg>
        <pc:spChg chg="add del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25" creationId="{130DA1C1-36FD-41D8-9826-EE797BF39BAB}"/>
          </ac:spMkLst>
        </pc:spChg>
        <pc:spChg chg="add del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27" creationId="{35BC54F7-1315-4D6C-9420-A5BF0CDDBC04}"/>
          </ac:spMkLst>
        </pc:spChg>
        <pc:spChg chg="add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32" creationId="{16F9E488-0718-4E1E-9D12-26779F606252}"/>
          </ac:spMkLst>
        </pc:spChg>
        <pc:spChg chg="add">
          <ac:chgData name="Trung Son Nguyen" userId="S::stn56@nau.edu::3f5a44e0-e97d-40b8-b007-bc1104462bcf" providerId="AD" clId="Web-{CD8B79D6-F679-487E-919E-519C49779588}" dt="2022-12-06T22:02:40.072" v="29"/>
          <ac:spMkLst>
            <pc:docMk/>
            <pc:sldMk cId="2499723523" sldId="256"/>
            <ac:spMk id="34" creationId="{09BE6F6B-19BD-443C-8FB0-FA45F13F9535}"/>
          </ac:spMkLst>
        </pc:spChg>
        <pc:grpChg chg="add">
          <ac:chgData name="Trung Son Nguyen" userId="S::stn56@nau.edu::3f5a44e0-e97d-40b8-b007-bc1104462bcf" providerId="AD" clId="Web-{CD8B79D6-F679-487E-919E-519C49779588}" dt="2022-12-06T22:02:40.072" v="29"/>
          <ac:grpSpMkLst>
            <pc:docMk/>
            <pc:sldMk cId="2499723523" sldId="256"/>
            <ac:grpSpMk id="36" creationId="{26B5F537-3960-4E10-AE03-D496B4CD531D}"/>
          </ac:grpSpMkLst>
        </pc:grpChg>
        <pc:picChg chg="add mod ord">
          <ac:chgData name="Trung Son Nguyen" userId="S::stn56@nau.edu::3f5a44e0-e97d-40b8-b007-bc1104462bcf" providerId="AD" clId="Web-{CD8B79D6-F679-487E-919E-519C49779588}" dt="2022-12-06T22:02:48.073" v="32" actId="1076"/>
          <ac:picMkLst>
            <pc:docMk/>
            <pc:sldMk cId="2499723523" sldId="256"/>
            <ac:picMk id="4" creationId="{87C13C02-FA2F-0F09-B8BF-AAE4CA3A1AFE}"/>
          </ac:picMkLst>
        </pc:picChg>
        <pc:picChg chg="add mod ord">
          <ac:chgData name="Trung Son Nguyen" userId="S::stn56@nau.edu::3f5a44e0-e97d-40b8-b007-bc1104462bcf" providerId="AD" clId="Web-{CD8B79D6-F679-487E-919E-519C49779588}" dt="2022-12-06T22:02:54.480" v="36" actId="1076"/>
          <ac:picMkLst>
            <pc:docMk/>
            <pc:sldMk cId="2499723523" sldId="256"/>
            <ac:picMk id="5" creationId="{4B0FE900-09E4-D00F-A4C8-218DE71E228D}"/>
          </ac:picMkLst>
        </pc:picChg>
      </pc:sldChg>
      <pc:sldChg chg="addSp delSp modSp new mod setBg setClrOvrMap">
        <pc:chgData name="Trung Son Nguyen" userId="S::stn56@nau.edu::3f5a44e0-e97d-40b8-b007-bc1104462bcf" providerId="AD" clId="Web-{CD8B79D6-F679-487E-919E-519C49779588}" dt="2022-12-06T23:16:43.432" v="671" actId="1076"/>
        <pc:sldMkLst>
          <pc:docMk/>
          <pc:sldMk cId="1511907443" sldId="257"/>
        </pc:sldMkLst>
        <pc:spChg chg="mod">
          <ac:chgData name="Trung Son Nguyen" userId="S::stn56@nau.edu::3f5a44e0-e97d-40b8-b007-bc1104462bcf" providerId="AD" clId="Web-{CD8B79D6-F679-487E-919E-519C49779588}" dt="2022-12-06T22:10:15.840" v="97"/>
          <ac:spMkLst>
            <pc:docMk/>
            <pc:sldMk cId="1511907443" sldId="257"/>
            <ac:spMk id="2" creationId="{A2D17F58-86B1-54B8-B246-686ADFBAC264}"/>
          </ac:spMkLst>
        </pc:spChg>
        <pc:spChg chg="add del">
          <ac:chgData name="Trung Son Nguyen" userId="S::stn56@nau.edu::3f5a44e0-e97d-40b8-b007-bc1104462bcf" providerId="AD" clId="Web-{CD8B79D6-F679-487E-919E-519C49779588}" dt="2022-12-06T22:04:40.081" v="39"/>
          <ac:spMkLst>
            <pc:docMk/>
            <pc:sldMk cId="1511907443" sldId="257"/>
            <ac:spMk id="3" creationId="{3529F993-A4DC-7727-3829-2DB65AF4DC1A}"/>
          </ac:spMkLst>
        </pc:spChg>
        <pc:spChg chg="add mod">
          <ac:chgData name="Trung Son Nguyen" userId="S::stn56@nau.edu::3f5a44e0-e97d-40b8-b007-bc1104462bcf" providerId="AD" clId="Web-{CD8B79D6-F679-487E-919E-519C49779588}" dt="2022-12-06T23:16:04.431" v="645" actId="1076"/>
          <ac:spMkLst>
            <pc:docMk/>
            <pc:sldMk cId="1511907443" sldId="257"/>
            <ac:spMk id="5" creationId="{3AC20092-6DE8-2ED6-F1B3-9B6622414B94}"/>
          </ac:spMkLst>
        </pc:spChg>
        <pc:spChg chg="add del">
          <ac:chgData name="Trung Son Nguyen" userId="S::stn56@nau.edu::3f5a44e0-e97d-40b8-b007-bc1104462bcf" providerId="AD" clId="Web-{CD8B79D6-F679-487E-919E-519C49779588}" dt="2022-12-06T22:04:40.065" v="38"/>
          <ac:spMkLst>
            <pc:docMk/>
            <pc:sldMk cId="1511907443" sldId="257"/>
            <ac:spMk id="8" creationId="{66B332A4-D438-4773-A77F-5ED49A448D9D}"/>
          </ac:spMkLst>
        </pc:spChg>
        <pc:spChg chg="add mod">
          <ac:chgData name="Trung Son Nguyen" userId="S::stn56@nau.edu::3f5a44e0-e97d-40b8-b007-bc1104462bcf" providerId="AD" clId="Web-{CD8B79D6-F679-487E-919E-519C49779588}" dt="2022-12-06T23:16:41.104" v="670" actId="1076"/>
          <ac:spMkLst>
            <pc:docMk/>
            <pc:sldMk cId="1511907443" sldId="257"/>
            <ac:spMk id="8" creationId="{8975BDE0-1D07-B1C7-8506-1DAE4F15E6DC}"/>
          </ac:spMkLst>
        </pc:spChg>
        <pc:spChg chg="add del">
          <ac:chgData name="Trung Son Nguyen" userId="S::stn56@nau.edu::3f5a44e0-e97d-40b8-b007-bc1104462bcf" providerId="AD" clId="Web-{CD8B79D6-F679-487E-919E-519C49779588}" dt="2022-12-06T22:04:40.065" v="38"/>
          <ac:spMkLst>
            <pc:docMk/>
            <pc:sldMk cId="1511907443" sldId="257"/>
            <ac:spMk id="10" creationId="{DF9AD32D-FF05-44F4-BD4D-9CEE89B71EB9}"/>
          </ac:spMkLst>
        </pc:spChg>
        <pc:spChg chg="add mod">
          <ac:chgData name="Trung Son Nguyen" userId="S::stn56@nau.edu::3f5a44e0-e97d-40b8-b007-bc1104462bcf" providerId="AD" clId="Web-{CD8B79D6-F679-487E-919E-519C49779588}" dt="2022-12-06T23:16:43.432" v="671" actId="1076"/>
          <ac:spMkLst>
            <pc:docMk/>
            <pc:sldMk cId="1511907443" sldId="257"/>
            <ac:spMk id="11" creationId="{0D02324F-6F08-5757-5297-C7501B0CDE69}"/>
          </ac:spMkLst>
        </pc:spChg>
        <pc:spChg chg="add del">
          <ac:chgData name="Trung Son Nguyen" userId="S::stn56@nau.edu::3f5a44e0-e97d-40b8-b007-bc1104462bcf" providerId="AD" clId="Web-{CD8B79D6-F679-487E-919E-519C49779588}" dt="2022-12-06T22:07:44.423" v="70"/>
          <ac:spMkLst>
            <pc:docMk/>
            <pc:sldMk cId="1511907443" sldId="257"/>
            <ac:spMk id="12" creationId="{BC4C4868-CB8F-4AF9-9CDB-8108F2C19B67}"/>
          </ac:spMkLst>
        </pc:spChg>
        <pc:spChg chg="add del">
          <ac:chgData name="Trung Son Nguyen" userId="S::stn56@nau.edu::3f5a44e0-e97d-40b8-b007-bc1104462bcf" providerId="AD" clId="Web-{CD8B79D6-F679-487E-919E-519C49779588}" dt="2022-12-06T22:07:44.423" v="70"/>
          <ac:spMkLst>
            <pc:docMk/>
            <pc:sldMk cId="1511907443" sldId="257"/>
            <ac:spMk id="13" creationId="{1B15ED52-F352-441B-82BF-E0EA34836D08}"/>
          </ac:spMkLst>
        </pc:spChg>
        <pc:spChg chg="add del">
          <ac:chgData name="Trung Son Nguyen" userId="S::stn56@nau.edu::3f5a44e0-e97d-40b8-b007-bc1104462bcf" providerId="AD" clId="Web-{CD8B79D6-F679-487E-919E-519C49779588}" dt="2022-12-06T22:07:44.423" v="70"/>
          <ac:spMkLst>
            <pc:docMk/>
            <pc:sldMk cId="1511907443" sldId="257"/>
            <ac:spMk id="14" creationId="{375E0459-6403-40CD-989D-56A4407CA12E}"/>
          </ac:spMkLst>
        </pc:spChg>
        <pc:spChg chg="add del">
          <ac:chgData name="Trung Son Nguyen" userId="S::stn56@nau.edu::3f5a44e0-e97d-40b8-b007-bc1104462bcf" providerId="AD" clId="Web-{CD8B79D6-F679-487E-919E-519C49779588}" dt="2022-12-06T22:07:44.423" v="70"/>
          <ac:spMkLst>
            <pc:docMk/>
            <pc:sldMk cId="1511907443" sldId="257"/>
            <ac:spMk id="15" creationId="{3B2E3793-BFE6-45A2-9B7B-E18844431C99}"/>
          </ac:spMkLst>
        </pc:spChg>
        <pc:spChg chg="add del">
          <ac:chgData name="Trung Son Nguyen" userId="S::stn56@nau.edu::3f5a44e0-e97d-40b8-b007-bc1104462bcf" providerId="AD" clId="Web-{CD8B79D6-F679-487E-919E-519C49779588}" dt="2022-12-06T22:07:44.423" v="70"/>
          <ac:spMkLst>
            <pc:docMk/>
            <pc:sldMk cId="1511907443" sldId="257"/>
            <ac:spMk id="16" creationId="{53E5B1A8-3AC9-4BD1-9BBC-78CA94F2D1BA}"/>
          </ac:spMkLst>
        </pc:spChg>
        <pc:spChg chg="add del mod">
          <ac:chgData name="Trung Son Nguyen" userId="S::stn56@nau.edu::3f5a44e0-e97d-40b8-b007-bc1104462bcf" providerId="AD" clId="Web-{CD8B79D6-F679-487E-919E-519C49779588}" dt="2022-12-06T22:07:38.860" v="67"/>
          <ac:spMkLst>
            <pc:docMk/>
            <pc:sldMk cId="1511907443" sldId="257"/>
            <ac:spMk id="17" creationId="{3529F993-A4DC-7727-3829-2DB65AF4DC1A}"/>
          </ac:spMkLst>
        </pc:spChg>
        <pc:spChg chg="add mod">
          <ac:chgData name="Trung Son Nguyen" userId="S::stn56@nau.edu::3f5a44e0-e97d-40b8-b007-bc1104462bcf" providerId="AD" clId="Web-{CD8B79D6-F679-487E-919E-519C49779588}" dt="2022-12-06T22:49:53.737" v="395" actId="20577"/>
          <ac:spMkLst>
            <pc:docMk/>
            <pc:sldMk cId="1511907443" sldId="257"/>
            <ac:spMk id="20" creationId="{B0688F27-7A81-6DBC-8B2E-96958EBC90C7}"/>
          </ac:spMkLst>
        </pc:spChg>
        <pc:spChg chg="add del">
          <ac:chgData name="Trung Son Nguyen" userId="S::stn56@nau.edu::3f5a44e0-e97d-40b8-b007-bc1104462bcf" providerId="AD" clId="Web-{CD8B79D6-F679-487E-919E-519C49779588}" dt="2022-12-06T22:10:15.840" v="97"/>
          <ac:spMkLst>
            <pc:docMk/>
            <pc:sldMk cId="1511907443" sldId="257"/>
            <ac:spMk id="23" creationId="{FF9B822F-893E-44C8-963C-64F50ACECBB2}"/>
          </ac:spMkLst>
        </pc:spChg>
        <pc:spChg chg="add del">
          <ac:chgData name="Trung Son Nguyen" userId="S::stn56@nau.edu::3f5a44e0-e97d-40b8-b007-bc1104462bcf" providerId="AD" clId="Web-{CD8B79D6-F679-487E-919E-519C49779588}" dt="2022-12-06T22:10:15.840" v="97"/>
          <ac:spMkLst>
            <pc:docMk/>
            <pc:sldMk cId="1511907443" sldId="257"/>
            <ac:spMk id="25" creationId="{EBF87945-A001-489F-9D9B-7D9435F0B9CA}"/>
          </ac:spMkLst>
        </pc:spChg>
        <pc:spChg chg="add">
          <ac:chgData name="Trung Son Nguyen" userId="S::stn56@nau.edu::3f5a44e0-e97d-40b8-b007-bc1104462bcf" providerId="AD" clId="Web-{CD8B79D6-F679-487E-919E-519C49779588}" dt="2022-12-06T22:10:15.840" v="97"/>
          <ac:spMkLst>
            <pc:docMk/>
            <pc:sldMk cId="1511907443" sldId="257"/>
            <ac:spMk id="30" creationId="{EBF87945-A001-489F-9D9B-7D9435F0B9CA}"/>
          </ac:spMkLst>
        </pc:spChg>
        <pc:picChg chg="add del mod">
          <ac:chgData name="Trung Son Nguyen" userId="S::stn56@nau.edu::3f5a44e0-e97d-40b8-b007-bc1104462bcf" providerId="AD" clId="Web-{CD8B79D6-F679-487E-919E-519C49779588}" dt="2022-12-06T22:49:14.345" v="378"/>
          <ac:picMkLst>
            <pc:docMk/>
            <pc:sldMk cId="1511907443" sldId="257"/>
            <ac:picMk id="3" creationId="{F6C2E76A-5935-D3AD-B9C6-9E0187596401}"/>
          </ac:picMkLst>
        </pc:picChg>
        <pc:picChg chg="add del mod ord">
          <ac:chgData name="Trung Son Nguyen" userId="S::stn56@nau.edu::3f5a44e0-e97d-40b8-b007-bc1104462bcf" providerId="AD" clId="Web-{CD8B79D6-F679-487E-919E-519C49779588}" dt="2022-12-06T22:51:17.020" v="408"/>
          <ac:picMkLst>
            <pc:docMk/>
            <pc:sldMk cId="1511907443" sldId="257"/>
            <ac:picMk id="4" creationId="{7AD238DC-52CB-572E-CF55-6DBA0E57DE0D}"/>
          </ac:picMkLst>
        </pc:picChg>
        <pc:picChg chg="add del mod">
          <ac:chgData name="Trung Son Nguyen" userId="S::stn56@nau.edu::3f5a44e0-e97d-40b8-b007-bc1104462bcf" providerId="AD" clId="Web-{CD8B79D6-F679-487E-919E-519C49779588}" dt="2022-12-06T22:50:13.222" v="397"/>
          <ac:picMkLst>
            <pc:docMk/>
            <pc:sldMk cId="1511907443" sldId="257"/>
            <ac:picMk id="6" creationId="{34715DCA-733A-FE77-BDE2-023DD626A450}"/>
          </ac:picMkLst>
        </pc:picChg>
        <pc:picChg chg="add mod">
          <ac:chgData name="Trung Son Nguyen" userId="S::stn56@nau.edu::3f5a44e0-e97d-40b8-b007-bc1104462bcf" providerId="AD" clId="Web-{CD8B79D6-F679-487E-919E-519C49779588}" dt="2022-12-06T23:15:52.119" v="641" actId="1076"/>
          <ac:picMkLst>
            <pc:docMk/>
            <pc:sldMk cId="1511907443" sldId="257"/>
            <ac:picMk id="7" creationId="{7EABEED5-7105-7878-ECE3-533743D56C2A}"/>
          </ac:picMkLst>
        </pc:picChg>
        <pc:picChg chg="add mod">
          <ac:chgData name="Trung Son Nguyen" userId="S::stn56@nau.edu::3f5a44e0-e97d-40b8-b007-bc1104462bcf" providerId="AD" clId="Web-{CD8B79D6-F679-487E-919E-519C49779588}" dt="2022-12-06T23:16:01.385" v="644" actId="1076"/>
          <ac:picMkLst>
            <pc:docMk/>
            <pc:sldMk cId="1511907443" sldId="257"/>
            <ac:picMk id="9" creationId="{A8D03F34-F9B5-935D-767D-5DD4116805FE}"/>
          </ac:picMkLst>
        </pc:picChg>
        <pc:picChg chg="add mod">
          <ac:chgData name="Trung Son Nguyen" userId="S::stn56@nau.edu::3f5a44e0-e97d-40b8-b007-bc1104462bcf" providerId="AD" clId="Web-{CD8B79D6-F679-487E-919E-519C49779588}" dt="2022-12-06T23:16:06.682" v="646" actId="1076"/>
          <ac:picMkLst>
            <pc:docMk/>
            <pc:sldMk cId="1511907443" sldId="257"/>
            <ac:picMk id="10" creationId="{7D2B2757-F0E5-08D1-5B10-B8B2EF106FB6}"/>
          </ac:picMkLst>
        </pc:picChg>
      </pc:sldChg>
      <pc:sldChg chg="addSp delSp modSp new mod setBg setClrOvrMap">
        <pc:chgData name="Trung Son Nguyen" userId="S::stn56@nau.edu::3f5a44e0-e97d-40b8-b007-bc1104462bcf" providerId="AD" clId="Web-{CD8B79D6-F679-487E-919E-519C49779588}" dt="2022-12-06T23:37:00.884" v="746" actId="1076"/>
        <pc:sldMkLst>
          <pc:docMk/>
          <pc:sldMk cId="3248431684" sldId="258"/>
        </pc:sldMkLst>
        <pc:spChg chg="mod">
          <ac:chgData name="Trung Son Nguyen" userId="S::stn56@nau.edu::3f5a44e0-e97d-40b8-b007-bc1104462bcf" providerId="AD" clId="Web-{CD8B79D6-F679-487E-919E-519C49779588}" dt="2022-12-06T22:10:29.450" v="100"/>
          <ac:spMkLst>
            <pc:docMk/>
            <pc:sldMk cId="3248431684" sldId="258"/>
            <ac:spMk id="2" creationId="{891ED49B-6715-9B1C-08B2-3541E453D2B3}"/>
          </ac:spMkLst>
        </pc:spChg>
        <pc:spChg chg="del">
          <ac:chgData name="Trung Son Nguyen" userId="S::stn56@nau.edu::3f5a44e0-e97d-40b8-b007-bc1104462bcf" providerId="AD" clId="Web-{CD8B79D6-F679-487E-919E-519C49779588}" dt="2022-12-06T22:09:51.463" v="92"/>
          <ac:spMkLst>
            <pc:docMk/>
            <pc:sldMk cId="3248431684" sldId="258"/>
            <ac:spMk id="3" creationId="{9A3897E8-B10E-85C0-4E96-95233CA57CD7}"/>
          </ac:spMkLst>
        </pc:spChg>
        <pc:spChg chg="add mod">
          <ac:chgData name="Trung Son Nguyen" userId="S::stn56@nau.edu::3f5a44e0-e97d-40b8-b007-bc1104462bcf" providerId="AD" clId="Web-{CD8B79D6-F679-487E-919E-519C49779588}" dt="2022-12-06T23:37:00.884" v="746" actId="1076"/>
          <ac:spMkLst>
            <pc:docMk/>
            <pc:sldMk cId="3248431684" sldId="258"/>
            <ac:spMk id="5" creationId="{8722F226-071C-1E38-C4C5-AB40DC04022A}"/>
          </ac:spMkLst>
        </pc:spChg>
        <pc:spChg chg="add del">
          <ac:chgData name="Trung Son Nguyen" userId="S::stn56@nau.edu::3f5a44e0-e97d-40b8-b007-bc1104462bcf" providerId="AD" clId="Web-{CD8B79D6-F679-487E-919E-519C49779588}" dt="2022-12-06T22:10:08.261" v="95"/>
          <ac:spMkLst>
            <pc:docMk/>
            <pc:sldMk cId="3248431684" sldId="258"/>
            <ac:spMk id="8" creationId="{D37D3BF6-6786-E3D3-56A7-E2D1C5150F81}"/>
          </ac:spMkLst>
        </pc:spChg>
        <pc:spChg chg="add del">
          <ac:chgData name="Trung Son Nguyen" userId="S::stn56@nau.edu::3f5a44e0-e97d-40b8-b007-bc1104462bcf" providerId="AD" clId="Web-{CD8B79D6-F679-487E-919E-519C49779588}" dt="2022-12-06T22:10:08.261" v="95"/>
          <ac:spMkLst>
            <pc:docMk/>
            <pc:sldMk cId="3248431684" sldId="258"/>
            <ac:spMk id="11" creationId="{201CC55D-ED54-4C5C-95E6-10947BD1103B}"/>
          </ac:spMkLst>
        </pc:spChg>
        <pc:spChg chg="add del">
          <ac:chgData name="Trung Son Nguyen" userId="S::stn56@nau.edu::3f5a44e0-e97d-40b8-b007-bc1104462bcf" providerId="AD" clId="Web-{CD8B79D6-F679-487E-919E-519C49779588}" dt="2022-12-06T22:10:19.356" v="98"/>
          <ac:spMkLst>
            <pc:docMk/>
            <pc:sldMk cId="3248431684" sldId="258"/>
            <ac:spMk id="15" creationId="{3F0BE7ED-7814-4273-B18A-F26CC0380380}"/>
          </ac:spMkLst>
        </pc:spChg>
        <pc:spChg chg="add del">
          <ac:chgData name="Trung Son Nguyen" userId="S::stn56@nau.edu::3f5a44e0-e97d-40b8-b007-bc1104462bcf" providerId="AD" clId="Web-{CD8B79D6-F679-487E-919E-519C49779588}" dt="2022-12-06T22:10:08.261" v="95"/>
          <ac:spMkLst>
            <pc:docMk/>
            <pc:sldMk cId="3248431684" sldId="258"/>
            <ac:spMk id="17" creationId="{3873B707-463F-40B0-8227-E8CC6C67EB25}"/>
          </ac:spMkLst>
        </pc:spChg>
        <pc:spChg chg="add del">
          <ac:chgData name="Trung Son Nguyen" userId="S::stn56@nau.edu::3f5a44e0-e97d-40b8-b007-bc1104462bcf" providerId="AD" clId="Web-{CD8B79D6-F679-487E-919E-519C49779588}" dt="2022-12-06T22:10:08.261" v="95"/>
          <ac:spMkLst>
            <pc:docMk/>
            <pc:sldMk cId="3248431684" sldId="258"/>
            <ac:spMk id="19" creationId="{C13237C8-E62C-4F0D-A318-BD6FB6C2D138}"/>
          </ac:spMkLst>
        </pc:spChg>
        <pc:spChg chg="add del">
          <ac:chgData name="Trung Son Nguyen" userId="S::stn56@nau.edu::3f5a44e0-e97d-40b8-b007-bc1104462bcf" providerId="AD" clId="Web-{CD8B79D6-F679-487E-919E-519C49779588}" dt="2022-12-06T22:10:08.261" v="95"/>
          <ac:spMkLst>
            <pc:docMk/>
            <pc:sldMk cId="3248431684" sldId="258"/>
            <ac:spMk id="21" creationId="{19C9EAEA-39D0-4B0E-A0EB-51E7B26740B1}"/>
          </ac:spMkLst>
        </pc:spChg>
        <pc:spChg chg="add del">
          <ac:chgData name="Trung Son Nguyen" userId="S::stn56@nau.edu::3f5a44e0-e97d-40b8-b007-bc1104462bcf" providerId="AD" clId="Web-{CD8B79D6-F679-487E-919E-519C49779588}" dt="2022-12-06T22:10:19.356" v="98"/>
          <ac:spMkLst>
            <pc:docMk/>
            <pc:sldMk cId="3248431684" sldId="258"/>
            <ac:spMk id="23" creationId="{3AFE8227-C443-417B-BA91-520EB1EF4559}"/>
          </ac:spMkLst>
        </pc:spChg>
        <pc:spChg chg="add mod">
          <ac:chgData name="Trung Son Nguyen" userId="S::stn56@nau.edu::3f5a44e0-e97d-40b8-b007-bc1104462bcf" providerId="AD" clId="Web-{CD8B79D6-F679-487E-919E-519C49779588}" dt="2022-12-06T22:10:29.450" v="100"/>
          <ac:spMkLst>
            <pc:docMk/>
            <pc:sldMk cId="3248431684" sldId="258"/>
            <ac:spMk id="24" creationId="{74E51D6F-60D2-9CAB-0118-316C4A2C616B}"/>
          </ac:spMkLst>
        </pc:spChg>
        <pc:spChg chg="add del">
          <ac:chgData name="Trung Son Nguyen" userId="S::stn56@nau.edu::3f5a44e0-e97d-40b8-b007-bc1104462bcf" providerId="AD" clId="Web-{CD8B79D6-F679-487E-919E-519C49779588}" dt="2022-12-06T22:10:19.356" v="98"/>
          <ac:spMkLst>
            <pc:docMk/>
            <pc:sldMk cId="3248431684" sldId="258"/>
            <ac:spMk id="25" creationId="{907741FC-B544-4A6E-B831-6789D042333D}"/>
          </ac:spMkLst>
        </pc:spChg>
        <pc:spChg chg="add del">
          <ac:chgData name="Trung Son Nguyen" userId="S::stn56@nau.edu::3f5a44e0-e97d-40b8-b007-bc1104462bcf" providerId="AD" clId="Web-{CD8B79D6-F679-487E-919E-519C49779588}" dt="2022-12-06T22:10:29.450" v="100"/>
          <ac:spMkLst>
            <pc:docMk/>
            <pc:sldMk cId="3248431684" sldId="258"/>
            <ac:spMk id="30" creationId="{EBF87945-A001-489F-9D9B-7D9435F0B9CA}"/>
          </ac:spMkLst>
        </pc:spChg>
        <pc:spChg chg="add">
          <ac:chgData name="Trung Son Nguyen" userId="S::stn56@nau.edu::3f5a44e0-e97d-40b8-b007-bc1104462bcf" providerId="AD" clId="Web-{CD8B79D6-F679-487E-919E-519C49779588}" dt="2022-12-06T22:10:29.450" v="100"/>
          <ac:spMkLst>
            <pc:docMk/>
            <pc:sldMk cId="3248431684" sldId="258"/>
            <ac:spMk id="35" creationId="{F2B38F72-8FC4-4001-8C67-FA6B86DEC767}"/>
          </ac:spMkLst>
        </pc:spChg>
        <pc:grpChg chg="add del">
          <ac:chgData name="Trung Son Nguyen" userId="S::stn56@nau.edu::3f5a44e0-e97d-40b8-b007-bc1104462bcf" providerId="AD" clId="Web-{CD8B79D6-F679-487E-919E-519C49779588}" dt="2022-12-06T22:10:08.261" v="95"/>
          <ac:grpSpMkLst>
            <pc:docMk/>
            <pc:sldMk cId="3248431684" sldId="258"/>
            <ac:grpSpMk id="13" creationId="{1DE889C7-FAD6-4397-98E2-05D503484459}"/>
          </ac:grpSpMkLst>
        </pc:grpChg>
        <pc:picChg chg="add mod ord">
          <ac:chgData name="Trung Son Nguyen" userId="S::stn56@nau.edu::3f5a44e0-e97d-40b8-b007-bc1104462bcf" providerId="AD" clId="Web-{CD8B79D6-F679-487E-919E-519C49779588}" dt="2022-12-06T23:36:32.743" v="721" actId="14100"/>
          <ac:picMkLst>
            <pc:docMk/>
            <pc:sldMk cId="3248431684" sldId="258"/>
            <ac:picMk id="4" creationId="{CC1020E6-2EC8-47C3-80C3-0660255B0EB0}"/>
          </ac:picMkLst>
        </pc:picChg>
      </pc:sldChg>
      <pc:sldChg chg="addSp delSp modSp new mod setBg">
        <pc:chgData name="Trung Son Nguyen" userId="S::stn56@nau.edu::3f5a44e0-e97d-40b8-b007-bc1104462bcf" providerId="AD" clId="Web-{CD8B79D6-F679-487E-919E-519C49779588}" dt="2022-12-06T22:57:03.700" v="617" actId="1076"/>
        <pc:sldMkLst>
          <pc:docMk/>
          <pc:sldMk cId="3827531766" sldId="259"/>
        </pc:sldMkLst>
        <pc:spChg chg="mod">
          <ac:chgData name="Trung Son Nguyen" userId="S::stn56@nau.edu::3f5a44e0-e97d-40b8-b007-bc1104462bcf" providerId="AD" clId="Web-{CD8B79D6-F679-487E-919E-519C49779588}" dt="2022-12-06T22:15:54.630" v="149" actId="20577"/>
          <ac:spMkLst>
            <pc:docMk/>
            <pc:sldMk cId="3827531766" sldId="259"/>
            <ac:spMk id="2" creationId="{0D60EED1-71E3-0505-4BEE-8C4E69D77CA0}"/>
          </ac:spMkLst>
        </pc:spChg>
        <pc:spChg chg="add mod">
          <ac:chgData name="Trung Son Nguyen" userId="S::stn56@nau.edu::3f5a44e0-e97d-40b8-b007-bc1104462bcf" providerId="AD" clId="Web-{CD8B79D6-F679-487E-919E-519C49779588}" dt="2022-12-06T22:57:03.700" v="617" actId="1076"/>
          <ac:spMkLst>
            <pc:docMk/>
            <pc:sldMk cId="3827531766" sldId="259"/>
            <ac:spMk id="3" creationId="{1E21478C-DA86-8819-6CC2-22B586F3FAB8}"/>
          </ac:spMkLst>
        </pc:spChg>
        <pc:spChg chg="del">
          <ac:chgData name="Trung Son Nguyen" userId="S::stn56@nau.edu::3f5a44e0-e97d-40b8-b007-bc1104462bcf" providerId="AD" clId="Web-{CD8B79D6-F679-487E-919E-519C49779588}" dt="2022-12-06T22:11:21.657" v="103"/>
          <ac:spMkLst>
            <pc:docMk/>
            <pc:sldMk cId="3827531766" sldId="259"/>
            <ac:spMk id="3" creationId="{98C8B560-A9BC-2C31-6E1A-81559A9D9E84}"/>
          </ac:spMkLst>
        </pc:spChg>
        <pc:spChg chg="add del mod ord">
          <ac:chgData name="Trung Son Nguyen" userId="S::stn56@nau.edu::3f5a44e0-e97d-40b8-b007-bc1104462bcf" providerId="AD" clId="Web-{CD8B79D6-F679-487E-919E-519C49779588}" dt="2022-12-06T22:13:24.276" v="125"/>
          <ac:spMkLst>
            <pc:docMk/>
            <pc:sldMk cId="3827531766" sldId="259"/>
            <ac:spMk id="9" creationId="{D1639FE3-7C37-6D4E-D0DA-80089079588F}"/>
          </ac:spMkLst>
        </pc:spChg>
        <pc:spChg chg="add del">
          <ac:chgData name="Trung Son Nguyen" userId="S::stn56@nau.edu::3f5a44e0-e97d-40b8-b007-bc1104462bcf" providerId="AD" clId="Web-{CD8B79D6-F679-487E-919E-519C49779588}" dt="2022-12-06T22:12:31.334" v="117"/>
          <ac:spMkLst>
            <pc:docMk/>
            <pc:sldMk cId="3827531766" sldId="259"/>
            <ac:spMk id="12" creationId="{21516CB1-E8C8-4751-B6A6-46B2D1E72A61}"/>
          </ac:spMkLst>
        </pc:spChg>
        <pc:spChg chg="add del">
          <ac:chgData name="Trung Son Nguyen" userId="S::stn56@nau.edu::3f5a44e0-e97d-40b8-b007-bc1104462bcf" providerId="AD" clId="Web-{CD8B79D6-F679-487E-919E-519C49779588}" dt="2022-12-06T22:12:31.334" v="117"/>
          <ac:spMkLst>
            <pc:docMk/>
            <pc:sldMk cId="3827531766" sldId="259"/>
            <ac:spMk id="14" creationId="{90C0C0D1-E79A-41FF-8322-256F6DD1499B}"/>
          </ac:spMkLst>
        </pc:spChg>
        <pc:spChg chg="add del">
          <ac:chgData name="Trung Son Nguyen" userId="S::stn56@nau.edu::3f5a44e0-e97d-40b8-b007-bc1104462bcf" providerId="AD" clId="Web-{CD8B79D6-F679-487E-919E-519C49779588}" dt="2022-12-06T22:12:31.334" v="117"/>
          <ac:spMkLst>
            <pc:docMk/>
            <pc:sldMk cId="3827531766" sldId="259"/>
            <ac:spMk id="16" creationId="{395FA420-5595-49D1-9D5F-79EC43B55574}"/>
          </ac:spMkLst>
        </pc:spChg>
        <pc:spChg chg="add del">
          <ac:chgData name="Trung Son Nguyen" userId="S::stn56@nau.edu::3f5a44e0-e97d-40b8-b007-bc1104462bcf" providerId="AD" clId="Web-{CD8B79D6-F679-487E-919E-519C49779588}" dt="2022-12-06T22:12:40.054" v="120"/>
          <ac:spMkLst>
            <pc:docMk/>
            <pc:sldMk cId="3827531766" sldId="259"/>
            <ac:spMk id="21" creationId="{38468727-63BE-4191-B4A6-C30C82C0E986}"/>
          </ac:spMkLst>
        </pc:spChg>
        <pc:spChg chg="add del">
          <ac:chgData name="Trung Son Nguyen" userId="S::stn56@nau.edu::3f5a44e0-e97d-40b8-b007-bc1104462bcf" providerId="AD" clId="Web-{CD8B79D6-F679-487E-919E-519C49779588}" dt="2022-12-06T22:12:40.054" v="120"/>
          <ac:spMkLst>
            <pc:docMk/>
            <pc:sldMk cId="3827531766" sldId="259"/>
            <ac:spMk id="23" creationId="{9D355BB6-1BB8-4828-B246-CFB31742D7B8}"/>
          </ac:spMkLst>
        </pc:spChg>
        <pc:spChg chg="add del">
          <ac:chgData name="Trung Son Nguyen" userId="S::stn56@nau.edu::3f5a44e0-e97d-40b8-b007-bc1104462bcf" providerId="AD" clId="Web-{CD8B79D6-F679-487E-919E-519C49779588}" dt="2022-12-06T22:12:40.054" v="120"/>
          <ac:spMkLst>
            <pc:docMk/>
            <pc:sldMk cId="3827531766" sldId="259"/>
            <ac:spMk id="25" creationId="{CA52A9B9-B2B3-46F0-9D53-0EFF9905BF8F}"/>
          </ac:spMkLst>
        </pc:spChg>
        <pc:spChg chg="add del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30" creationId="{C232B152-3720-4D3B-97ED-45CE5483F16F}"/>
          </ac:spMkLst>
        </pc:spChg>
        <pc:spChg chg="add del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32" creationId="{11BAB570-FF10-4E96-8A3F-FA9804702B89}"/>
          </ac:spMkLst>
        </pc:spChg>
        <pc:spChg chg="add del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34" creationId="{4B9FAFB2-BEB5-4848-8018-BCAD99E2E1AA}"/>
          </ac:spMkLst>
        </pc:spChg>
        <pc:spChg chg="add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39" creationId="{4038CB10-1F5C-4D54-9DF7-12586DE5B007}"/>
          </ac:spMkLst>
        </pc:spChg>
        <pc:spChg chg="add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41" creationId="{33B81349-3A7E-4A66-9ED9-66E6F8E29C4A}"/>
          </ac:spMkLst>
        </pc:spChg>
        <pc:spChg chg="add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43" creationId="{4A37A7FF-19A5-40D8-8D0C-E780CBD33087}"/>
          </ac:spMkLst>
        </pc:spChg>
        <pc:spChg chg="add">
          <ac:chgData name="Trung Son Nguyen" userId="S::stn56@nau.edu::3f5a44e0-e97d-40b8-b007-bc1104462bcf" providerId="AD" clId="Web-{CD8B79D6-F679-487E-919E-519C49779588}" dt="2022-12-06T22:12:48.445" v="123"/>
          <ac:spMkLst>
            <pc:docMk/>
            <pc:sldMk cId="3827531766" sldId="259"/>
            <ac:spMk id="45" creationId="{73ED6512-6858-4552-B699-9A97FE9A4EA2}"/>
          </ac:spMkLst>
        </pc:spChg>
        <pc:picChg chg="add del mod ord">
          <ac:chgData name="Trung Son Nguyen" userId="S::stn56@nau.edu::3f5a44e0-e97d-40b8-b007-bc1104462bcf" providerId="AD" clId="Web-{CD8B79D6-F679-487E-919E-519C49779588}" dt="2022-12-06T22:12:53.805" v="124"/>
          <ac:picMkLst>
            <pc:docMk/>
            <pc:sldMk cId="3827531766" sldId="259"/>
            <ac:picMk id="4" creationId="{DFEABCF5-B9F2-928A-FC70-21B9263D5CF7}"/>
          </ac:picMkLst>
        </pc:picChg>
        <pc:picChg chg="add mod ord">
          <ac:chgData name="Trung Son Nguyen" userId="S::stn56@nau.edu::3f5a44e0-e97d-40b8-b007-bc1104462bcf" providerId="AD" clId="Web-{CD8B79D6-F679-487E-919E-519C49779588}" dt="2022-12-06T22:13:34.214" v="128" actId="1076"/>
          <ac:picMkLst>
            <pc:docMk/>
            <pc:sldMk cId="3827531766" sldId="259"/>
            <ac:picMk id="5" creationId="{21DFB201-0E01-0BA8-85DC-3D132B076312}"/>
          </ac:picMkLst>
        </pc:picChg>
        <pc:picChg chg="add mod ord">
          <ac:chgData name="Trung Son Nguyen" userId="S::stn56@nau.edu::3f5a44e0-e97d-40b8-b007-bc1104462bcf" providerId="AD" clId="Web-{CD8B79D6-F679-487E-919E-519C49779588}" dt="2022-12-06T22:13:38.042" v="130" actId="14100"/>
          <ac:picMkLst>
            <pc:docMk/>
            <pc:sldMk cId="3827531766" sldId="259"/>
            <ac:picMk id="6" creationId="{348B42F5-A14A-85D9-F977-7BB5994A3E53}"/>
          </ac:picMkLst>
        </pc:picChg>
      </pc:sldChg>
      <pc:sldChg chg="addSp delSp modSp new mod setBg setClrOvrMap">
        <pc:chgData name="Trung Son Nguyen" userId="S::stn56@nau.edu::3f5a44e0-e97d-40b8-b007-bc1104462bcf" providerId="AD" clId="Web-{CD8B79D6-F679-487E-919E-519C49779588}" dt="2022-12-06T23:41:07.687" v="805" actId="20577"/>
        <pc:sldMkLst>
          <pc:docMk/>
          <pc:sldMk cId="2436561099" sldId="260"/>
        </pc:sldMkLst>
        <pc:spChg chg="mod">
          <ac:chgData name="Trung Son Nguyen" userId="S::stn56@nau.edu::3f5a44e0-e97d-40b8-b007-bc1104462bcf" providerId="AD" clId="Web-{CD8B79D6-F679-487E-919E-519C49779588}" dt="2022-12-06T22:16:00.678" v="154" actId="20577"/>
          <ac:spMkLst>
            <pc:docMk/>
            <pc:sldMk cId="2436561099" sldId="260"/>
            <ac:spMk id="2" creationId="{B87FF304-E3AF-63FD-E232-53FD3BDD6728}"/>
          </ac:spMkLst>
        </pc:spChg>
        <pc:spChg chg="add del">
          <ac:chgData name="Trung Son Nguyen" userId="S::stn56@nau.edu::3f5a44e0-e97d-40b8-b007-bc1104462bcf" providerId="AD" clId="Web-{CD8B79D6-F679-487E-919E-519C49779588}" dt="2022-12-06T23:02:52.428" v="625"/>
          <ac:spMkLst>
            <pc:docMk/>
            <pc:sldMk cId="2436561099" sldId="260"/>
            <ac:spMk id="3" creationId="{4E9D044C-7CA2-372A-B097-79B644EFE12B}"/>
          </ac:spMkLst>
        </pc:spChg>
        <pc:spChg chg="del">
          <ac:chgData name="Trung Son Nguyen" userId="S::stn56@nau.edu::3f5a44e0-e97d-40b8-b007-bc1104462bcf" providerId="AD" clId="Web-{CD8B79D6-F679-487E-919E-519C49779588}" dt="2022-12-06T22:14:58.501" v="134"/>
          <ac:spMkLst>
            <pc:docMk/>
            <pc:sldMk cId="2436561099" sldId="260"/>
            <ac:spMk id="3" creationId="{E83EA090-D359-1CD3-4026-6F441C3C59BC}"/>
          </ac:spMkLst>
        </pc:spChg>
        <pc:spChg chg="add mod">
          <ac:chgData name="Trung Son Nguyen" userId="S::stn56@nau.edu::3f5a44e0-e97d-40b8-b007-bc1104462bcf" providerId="AD" clId="Web-{CD8B79D6-F679-487E-919E-519C49779588}" dt="2022-12-06T23:03:07.444" v="629" actId="1076"/>
          <ac:spMkLst>
            <pc:docMk/>
            <pc:sldMk cId="2436561099" sldId="260"/>
            <ac:spMk id="5" creationId="{2DB25095-EBB7-617F-5FDC-655B7D215EA9}"/>
          </ac:spMkLst>
        </pc:spChg>
        <pc:spChg chg="add mod">
          <ac:chgData name="Trung Son Nguyen" userId="S::stn56@nau.edu::3f5a44e0-e97d-40b8-b007-bc1104462bcf" providerId="AD" clId="Web-{CD8B79D6-F679-487E-919E-519C49779588}" dt="2022-12-06T23:03:22.071" v="631" actId="1076"/>
          <ac:spMkLst>
            <pc:docMk/>
            <pc:sldMk cId="2436561099" sldId="260"/>
            <ac:spMk id="6" creationId="{C372FBCE-E7E0-7813-4445-13CFA8506F05}"/>
          </ac:spMkLst>
        </pc:spChg>
        <pc:spChg chg="add mod ord">
          <ac:chgData name="Trung Son Nguyen" userId="S::stn56@nau.edu::3f5a44e0-e97d-40b8-b007-bc1104462bcf" providerId="AD" clId="Web-{CD8B79D6-F679-487E-919E-519C49779588}" dt="2022-12-06T23:41:07.687" v="805" actId="20577"/>
          <ac:spMkLst>
            <pc:docMk/>
            <pc:sldMk cId="2436561099" sldId="260"/>
            <ac:spMk id="8" creationId="{4056CAC3-B6F7-C651-AD03-8A198358828C}"/>
          </ac:spMkLst>
        </pc:spChg>
        <pc:spChg chg="add del">
          <ac:chgData name="Trung Son Nguyen" userId="S::stn56@nau.edu::3f5a44e0-e97d-40b8-b007-bc1104462bcf" providerId="AD" clId="Web-{CD8B79D6-F679-487E-919E-519C49779588}" dt="2022-12-06T22:15:33.207" v="143"/>
          <ac:spMkLst>
            <pc:docMk/>
            <pc:sldMk cId="2436561099" sldId="260"/>
            <ac:spMk id="16" creationId="{293F5FFF-2AE2-424B-BE21-49AFFEF68811}"/>
          </ac:spMkLst>
        </pc:spChg>
        <pc:spChg chg="add">
          <ac:chgData name="Trung Son Nguyen" userId="S::stn56@nau.edu::3f5a44e0-e97d-40b8-b007-bc1104462bcf" providerId="AD" clId="Web-{CD8B79D6-F679-487E-919E-519C49779588}" dt="2022-12-06T22:15:33.207" v="143"/>
          <ac:spMkLst>
            <pc:docMk/>
            <pc:sldMk cId="2436561099" sldId="260"/>
            <ac:spMk id="21" creationId="{2C61293E-6EBE-43EF-A52C-9BEBFD7679D4}"/>
          </ac:spMkLst>
        </pc:spChg>
        <pc:spChg chg="add">
          <ac:chgData name="Trung Son Nguyen" userId="S::stn56@nau.edu::3f5a44e0-e97d-40b8-b007-bc1104462bcf" providerId="AD" clId="Web-{CD8B79D6-F679-487E-919E-519C49779588}" dt="2022-12-06T22:15:33.207" v="143"/>
          <ac:spMkLst>
            <pc:docMk/>
            <pc:sldMk cId="2436561099" sldId="260"/>
            <ac:spMk id="23" creationId="{21540236-BFD5-4A9D-8840-4703E7F76825}"/>
          </ac:spMkLst>
        </pc:spChg>
        <pc:picChg chg="add mod ord">
          <ac:chgData name="Trung Son Nguyen" userId="S::stn56@nau.edu::3f5a44e0-e97d-40b8-b007-bc1104462bcf" providerId="AD" clId="Web-{CD8B79D6-F679-487E-919E-519C49779588}" dt="2022-12-06T22:15:33.207" v="143"/>
          <ac:picMkLst>
            <pc:docMk/>
            <pc:sldMk cId="2436561099" sldId="260"/>
            <ac:picMk id="4" creationId="{EAA2C3EC-BC01-D34E-8CD3-D0CDF4ED155B}"/>
          </ac:picMkLst>
        </pc:picChg>
        <pc:cxnChg chg="add del">
          <ac:chgData name="Trung Son Nguyen" userId="S::stn56@nau.edu::3f5a44e0-e97d-40b8-b007-bc1104462bcf" providerId="AD" clId="Web-{CD8B79D6-F679-487E-919E-519C49779588}" dt="2022-12-06T22:15:22.409" v="140"/>
          <ac:cxnSpMkLst>
            <pc:docMk/>
            <pc:sldMk cId="2436561099" sldId="260"/>
            <ac:cxnSpMk id="11" creationId="{A7F400EE-A8A5-48AF-B4D6-291B52C6F0B0}"/>
          </ac:cxnSpMkLst>
        </pc:cxnChg>
      </pc:sldChg>
      <pc:sldChg chg="addSp delSp modSp new">
        <pc:chgData name="Trung Son Nguyen" userId="S::stn56@nau.edu::3f5a44e0-e97d-40b8-b007-bc1104462bcf" providerId="AD" clId="Web-{CD8B79D6-F679-487E-919E-519C49779588}" dt="2022-12-06T22:27:10.352" v="365" actId="20577"/>
        <pc:sldMkLst>
          <pc:docMk/>
          <pc:sldMk cId="1016191654" sldId="261"/>
        </pc:sldMkLst>
        <pc:spChg chg="mod">
          <ac:chgData name="Trung Son Nguyen" userId="S::stn56@nau.edu::3f5a44e0-e97d-40b8-b007-bc1104462bcf" providerId="AD" clId="Web-{CD8B79D6-F679-487E-919E-519C49779588}" dt="2022-12-06T22:27:10.352" v="365" actId="20577"/>
          <ac:spMkLst>
            <pc:docMk/>
            <pc:sldMk cId="1016191654" sldId="261"/>
            <ac:spMk id="2" creationId="{E324A5D4-30B0-1116-E98F-FD86F13B7D2D}"/>
          </ac:spMkLst>
        </pc:spChg>
        <pc:spChg chg="del">
          <ac:chgData name="Trung Son Nguyen" userId="S::stn56@nau.edu::3f5a44e0-e97d-40b8-b007-bc1104462bcf" providerId="AD" clId="Web-{CD8B79D6-F679-487E-919E-519C49779588}" dt="2022-12-06T22:26:24.630" v="353"/>
          <ac:spMkLst>
            <pc:docMk/>
            <pc:sldMk cId="1016191654" sldId="261"/>
            <ac:spMk id="3" creationId="{BA607A26-B00E-966F-155B-88C8402D390C}"/>
          </ac:spMkLst>
        </pc:spChg>
        <pc:spChg chg="add mod">
          <ac:chgData name="Trung Son Nguyen" userId="S::stn56@nau.edu::3f5a44e0-e97d-40b8-b007-bc1104462bcf" providerId="AD" clId="Web-{CD8B79D6-F679-487E-919E-519C49779588}" dt="2022-12-06T22:26:41.475" v="358" actId="20577"/>
          <ac:spMkLst>
            <pc:docMk/>
            <pc:sldMk cId="1016191654" sldId="261"/>
            <ac:spMk id="6" creationId="{48F31FAA-ACC4-F6EB-94F7-F4A7CE35DC7C}"/>
          </ac:spMkLst>
        </pc:spChg>
        <pc:picChg chg="add del mod ord">
          <ac:chgData name="Trung Son Nguyen" userId="S::stn56@nau.edu::3f5a44e0-e97d-40b8-b007-bc1104462bcf" providerId="AD" clId="Web-{CD8B79D6-F679-487E-919E-519C49779588}" dt="2022-12-06T22:26:28.630" v="355"/>
          <ac:picMkLst>
            <pc:docMk/>
            <pc:sldMk cId="1016191654" sldId="261"/>
            <ac:picMk id="4" creationId="{94C6055C-BB48-59C3-D691-6CC57CF5AA5A}"/>
          </ac:picMkLst>
        </pc:picChg>
      </pc:sldChg>
      <pc:sldChg chg="modSp new">
        <pc:chgData name="Trung Son Nguyen" userId="S::stn56@nau.edu::3f5a44e0-e97d-40b8-b007-bc1104462bcf" providerId="AD" clId="Web-{CD8B79D6-F679-487E-919E-519C49779588}" dt="2022-12-06T23:11:46.519" v="636" actId="20577"/>
        <pc:sldMkLst>
          <pc:docMk/>
          <pc:sldMk cId="1779963791" sldId="262"/>
        </pc:sldMkLst>
        <pc:spChg chg="mod">
          <ac:chgData name="Trung Son Nguyen" userId="S::stn56@nau.edu::3f5a44e0-e97d-40b8-b007-bc1104462bcf" providerId="AD" clId="Web-{CD8B79D6-F679-487E-919E-519C49779588}" dt="2022-12-06T23:11:46.519" v="636" actId="20577"/>
          <ac:spMkLst>
            <pc:docMk/>
            <pc:sldMk cId="1779963791" sldId="262"/>
            <ac:spMk id="2" creationId="{ED60D7B4-673D-246C-8EBE-CE759C3419AF}"/>
          </ac:spMkLst>
        </pc:spChg>
      </pc:sldChg>
    </pc:docChg>
  </pc:docChgLst>
  <pc:docChgLst>
    <pc:chgData name="Dustin John Haines" userId="S::djh476@nau.edu::304e8bcd-f59f-4d3c-b64d-ec67b6f55e43" providerId="AD" clId="Web-{994A34BC-11E1-40E2-8092-1E0ACB3D145E}"/>
    <pc:docChg chg="addSld modSld">
      <pc:chgData name="Dustin John Haines" userId="S::djh476@nau.edu::304e8bcd-f59f-4d3c-b64d-ec67b6f55e43" providerId="AD" clId="Web-{994A34BC-11E1-40E2-8092-1E0ACB3D145E}" dt="2022-12-06T23:36:35.053" v="170" actId="1076"/>
      <pc:docMkLst>
        <pc:docMk/>
      </pc:docMkLst>
      <pc:sldChg chg="addSp delSp modSp mod setClrOvrMap">
        <pc:chgData name="Dustin John Haines" userId="S::djh476@nau.edu::304e8bcd-f59f-4d3c-b64d-ec67b6f55e43" providerId="AD" clId="Web-{994A34BC-11E1-40E2-8092-1E0ACB3D145E}" dt="2022-12-06T23:33:07.360" v="157"/>
        <pc:sldMkLst>
          <pc:docMk/>
          <pc:sldMk cId="3248431684" sldId="258"/>
        </pc:sldMkLst>
        <pc:spChg chg="mod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2" creationId="{891ED49B-6715-9B1C-08B2-3541E453D2B3}"/>
          </ac:spMkLst>
        </pc:spChg>
        <pc:spChg chg="mod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24" creationId="{74E51D6F-60D2-9CAB-0118-316C4A2C616B}"/>
          </ac:spMkLst>
        </pc:spChg>
        <pc:spChg chg="del">
          <ac:chgData name="Dustin John Haines" userId="S::djh476@nau.edu::304e8bcd-f59f-4d3c-b64d-ec67b6f55e43" providerId="AD" clId="Web-{994A34BC-11E1-40E2-8092-1E0ACB3D145E}" dt="2022-12-06T23:32:18.171" v="134"/>
          <ac:spMkLst>
            <pc:docMk/>
            <pc:sldMk cId="3248431684" sldId="258"/>
            <ac:spMk id="35" creationId="{F2B38F72-8FC4-4001-8C67-FA6B86DEC767}"/>
          </ac:spMkLst>
        </pc:spChg>
        <pc:spChg chg="add del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40" creationId="{9D3A9E89-033E-4C4A-8C41-416DABFFD307}"/>
          </ac:spMkLst>
        </pc:spChg>
        <pc:spChg chg="add del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42" creationId="{86293361-111E-427D-8E5B-256944AC8395}"/>
          </ac:spMkLst>
        </pc:spChg>
        <pc:spChg chg="add del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66" creationId="{78907291-9D6D-4740-81DB-441477BCA279}"/>
          </ac:spMkLst>
        </pc:spChg>
        <pc:spChg chg="add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71" creationId="{F13C74B1-5B17-4795-BED0-7140497B445A}"/>
          </ac:spMkLst>
        </pc:spChg>
        <pc:spChg chg="add">
          <ac:chgData name="Dustin John Haines" userId="S::djh476@nau.edu::304e8bcd-f59f-4d3c-b64d-ec67b6f55e43" providerId="AD" clId="Web-{994A34BC-11E1-40E2-8092-1E0ACB3D145E}" dt="2022-12-06T23:33:07.360" v="157"/>
          <ac:spMkLst>
            <pc:docMk/>
            <pc:sldMk cId="3248431684" sldId="258"/>
            <ac:spMk id="73" creationId="{D4974D33-8DC5-464E-8C6D-BE58F0669C17}"/>
          </ac:spMkLst>
        </pc:spChg>
        <pc:grpChg chg="add del">
          <ac:chgData name="Dustin John Haines" userId="S::djh476@nau.edu::304e8bcd-f59f-4d3c-b64d-ec67b6f55e43" providerId="AD" clId="Web-{994A34BC-11E1-40E2-8092-1E0ACB3D145E}" dt="2022-12-06T23:33:07.360" v="157"/>
          <ac:grpSpMkLst>
            <pc:docMk/>
            <pc:sldMk cId="3248431684" sldId="258"/>
            <ac:grpSpMk id="44" creationId="{A41D73DD-160B-4885-A9CF-94EADD70D421}"/>
          </ac:grpSpMkLst>
        </pc:grpChg>
        <pc:picChg chg="add del mod">
          <ac:chgData name="Dustin John Haines" userId="S::djh476@nau.edu::304e8bcd-f59f-4d3c-b64d-ec67b6f55e43" providerId="AD" clId="Web-{994A34BC-11E1-40E2-8092-1E0ACB3D145E}" dt="2022-12-06T23:33:05.656" v="156"/>
          <ac:picMkLst>
            <pc:docMk/>
            <pc:sldMk cId="3248431684" sldId="258"/>
            <ac:picMk id="3" creationId="{219A8F00-B1CC-A456-6571-D1B1CB1A290B}"/>
          </ac:picMkLst>
        </pc:picChg>
        <pc:picChg chg="mod ord">
          <ac:chgData name="Dustin John Haines" userId="S::djh476@nau.edu::304e8bcd-f59f-4d3c-b64d-ec67b6f55e43" providerId="AD" clId="Web-{994A34BC-11E1-40E2-8092-1E0ACB3D145E}" dt="2022-12-06T23:33:07.360" v="157"/>
          <ac:picMkLst>
            <pc:docMk/>
            <pc:sldMk cId="3248431684" sldId="258"/>
            <ac:picMk id="4" creationId="{CC1020E6-2EC8-47C3-80C3-0660255B0EB0}"/>
          </ac:picMkLst>
        </pc:picChg>
      </pc:sldChg>
      <pc:sldChg chg="modSp">
        <pc:chgData name="Dustin John Haines" userId="S::djh476@nau.edu::304e8bcd-f59f-4d3c-b64d-ec67b6f55e43" providerId="AD" clId="Web-{994A34BC-11E1-40E2-8092-1E0ACB3D145E}" dt="2022-12-06T23:36:35.053" v="170" actId="1076"/>
        <pc:sldMkLst>
          <pc:docMk/>
          <pc:sldMk cId="3827531766" sldId="259"/>
        </pc:sldMkLst>
        <pc:picChg chg="mod">
          <ac:chgData name="Dustin John Haines" userId="S::djh476@nau.edu::304e8bcd-f59f-4d3c-b64d-ec67b6f55e43" providerId="AD" clId="Web-{994A34BC-11E1-40E2-8092-1E0ACB3D145E}" dt="2022-12-06T23:36:35.053" v="170" actId="1076"/>
          <ac:picMkLst>
            <pc:docMk/>
            <pc:sldMk cId="3827531766" sldId="259"/>
            <ac:picMk id="6" creationId="{348B42F5-A14A-85D9-F977-7BB5994A3E53}"/>
          </ac:picMkLst>
        </pc:picChg>
      </pc:sldChg>
      <pc:sldChg chg="addSp delSp modSp new">
        <pc:chgData name="Dustin John Haines" userId="S::djh476@nau.edu::304e8bcd-f59f-4d3c-b64d-ec67b6f55e43" providerId="AD" clId="Web-{994A34BC-11E1-40E2-8092-1E0ACB3D145E}" dt="2022-12-06T23:34:04.736" v="169" actId="1076"/>
        <pc:sldMkLst>
          <pc:docMk/>
          <pc:sldMk cId="3066779952" sldId="263"/>
        </pc:sldMkLst>
        <pc:spChg chg="del">
          <ac:chgData name="Dustin John Haines" userId="S::djh476@nau.edu::304e8bcd-f59f-4d3c-b64d-ec67b6f55e43" providerId="AD" clId="Web-{994A34BC-11E1-40E2-8092-1E0ACB3D145E}" dt="2022-12-06T23:33:23.501" v="161"/>
          <ac:spMkLst>
            <pc:docMk/>
            <pc:sldMk cId="3066779952" sldId="263"/>
            <ac:spMk id="2" creationId="{13E7B011-F399-812C-2E48-6D336863D0E2}"/>
          </ac:spMkLst>
        </pc:spChg>
        <pc:spChg chg="del">
          <ac:chgData name="Dustin John Haines" userId="S::djh476@nau.edu::304e8bcd-f59f-4d3c-b64d-ec67b6f55e43" providerId="AD" clId="Web-{994A34BC-11E1-40E2-8092-1E0ACB3D145E}" dt="2022-12-06T23:33:17.813" v="159"/>
          <ac:spMkLst>
            <pc:docMk/>
            <pc:sldMk cId="3066779952" sldId="263"/>
            <ac:spMk id="3" creationId="{AAA7C7BD-19B2-055B-74A1-AB25ED2304BB}"/>
          </ac:spMkLst>
        </pc:spChg>
        <pc:picChg chg="add mod ord">
          <ac:chgData name="Dustin John Haines" userId="S::djh476@nau.edu::304e8bcd-f59f-4d3c-b64d-ec67b6f55e43" providerId="AD" clId="Web-{994A34BC-11E1-40E2-8092-1E0ACB3D145E}" dt="2022-12-06T23:34:01.080" v="168" actId="1076"/>
          <ac:picMkLst>
            <pc:docMk/>
            <pc:sldMk cId="3066779952" sldId="263"/>
            <ac:picMk id="4" creationId="{96832488-ADB2-53D9-E960-8D7D15C4BE83}"/>
          </ac:picMkLst>
        </pc:picChg>
        <pc:picChg chg="add mod">
          <ac:chgData name="Dustin John Haines" userId="S::djh476@nau.edu::304e8bcd-f59f-4d3c-b64d-ec67b6f55e43" providerId="AD" clId="Web-{994A34BC-11E1-40E2-8092-1E0ACB3D145E}" dt="2022-12-06T23:34:04.736" v="169" actId="1076"/>
          <ac:picMkLst>
            <pc:docMk/>
            <pc:sldMk cId="3066779952" sldId="263"/>
            <ac:picMk id="5" creationId="{E4FF543C-EB57-AED1-5B14-BE577FEE1343}"/>
          </ac:picMkLst>
        </pc:picChg>
      </pc:sldChg>
    </pc:docChg>
  </pc:docChgLst>
  <pc:docChgLst>
    <pc:chgData name="Dustin John Haines" userId="S::djh476@nau.edu::304e8bcd-f59f-4d3c-b64d-ec67b6f55e43" providerId="AD" clId="Web-{6ACADFF1-AE98-4917-89CA-3224CB22D078}"/>
    <pc:docChg chg="modSld">
      <pc:chgData name="Dustin John Haines" userId="S::djh476@nau.edu::304e8bcd-f59f-4d3c-b64d-ec67b6f55e43" providerId="AD" clId="Web-{6ACADFF1-AE98-4917-89CA-3224CB22D078}" dt="2022-12-06T23:12:31.438" v="17" actId="20577"/>
      <pc:docMkLst>
        <pc:docMk/>
      </pc:docMkLst>
      <pc:sldChg chg="modSp">
        <pc:chgData name="Dustin John Haines" userId="S::djh476@nau.edu::304e8bcd-f59f-4d3c-b64d-ec67b6f55e43" providerId="AD" clId="Web-{6ACADFF1-AE98-4917-89CA-3224CB22D078}" dt="2022-12-06T23:12:31.438" v="17" actId="20577"/>
        <pc:sldMkLst>
          <pc:docMk/>
          <pc:sldMk cId="3248431684" sldId="258"/>
        </pc:sldMkLst>
        <pc:spChg chg="mod">
          <ac:chgData name="Dustin John Haines" userId="S::djh476@nau.edu::304e8bcd-f59f-4d3c-b64d-ec67b6f55e43" providerId="AD" clId="Web-{6ACADFF1-AE98-4917-89CA-3224CB22D078}" dt="2022-12-06T23:12:31.438" v="17" actId="20577"/>
          <ac:spMkLst>
            <pc:docMk/>
            <pc:sldMk cId="3248431684" sldId="258"/>
            <ac:spMk id="24" creationId="{74E51D6F-60D2-9CAB-0118-316C4A2C616B}"/>
          </ac:spMkLst>
        </pc:spChg>
      </pc:sldChg>
    </pc:docChg>
  </pc:docChgLst>
  <pc:docChgLst>
    <pc:chgData name="Bradley Ian Kingsley" userId="S::bik5@nau.edu::7f439f39-fe26-486e-876f-38218e39d5fd" providerId="AD" clId="Web-{73B260EB-8527-442A-B49D-1C6C3A380F23}"/>
    <pc:docChg chg="modSld">
      <pc:chgData name="Bradley Ian Kingsley" userId="S::bik5@nau.edu::7f439f39-fe26-486e-876f-38218e39d5fd" providerId="AD" clId="Web-{73B260EB-8527-442A-B49D-1C6C3A380F23}" dt="2022-12-06T23:37:41.429" v="173" actId="14100"/>
      <pc:docMkLst>
        <pc:docMk/>
      </pc:docMkLst>
      <pc:sldChg chg="modSp">
        <pc:chgData name="Bradley Ian Kingsley" userId="S::bik5@nau.edu::7f439f39-fe26-486e-876f-38218e39d5fd" providerId="AD" clId="Web-{73B260EB-8527-442A-B49D-1C6C3A380F23}" dt="2022-12-06T23:37:41.429" v="173" actId="14100"/>
        <pc:sldMkLst>
          <pc:docMk/>
          <pc:sldMk cId="2499723523" sldId="256"/>
        </pc:sldMkLst>
        <pc:picChg chg="mod">
          <ac:chgData name="Bradley Ian Kingsley" userId="S::bik5@nau.edu::7f439f39-fe26-486e-876f-38218e39d5fd" providerId="AD" clId="Web-{73B260EB-8527-442A-B49D-1C6C3A380F23}" dt="2022-12-06T23:37:41.429" v="173" actId="14100"/>
          <ac:picMkLst>
            <pc:docMk/>
            <pc:sldMk cId="2499723523" sldId="256"/>
            <ac:picMk id="5" creationId="{4B0FE900-09E4-D00F-A4C8-218DE71E228D}"/>
          </ac:picMkLst>
        </pc:picChg>
      </pc:sldChg>
      <pc:sldChg chg="addSp delSp modSp">
        <pc:chgData name="Bradley Ian Kingsley" userId="S::bik5@nau.edu::7f439f39-fe26-486e-876f-38218e39d5fd" providerId="AD" clId="Web-{73B260EB-8527-442A-B49D-1C6C3A380F23}" dt="2022-12-06T23:37:23.054" v="172" actId="14100"/>
        <pc:sldMkLst>
          <pc:docMk/>
          <pc:sldMk cId="3827531766" sldId="259"/>
        </pc:sldMkLst>
        <pc:spChg chg="mod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2" creationId="{0D60EED1-71E3-0505-4BEE-8C4E69D77CA0}"/>
          </ac:spMkLst>
        </pc:spChg>
        <pc:spChg chg="mod ord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3" creationId="{1E21478C-DA86-8819-6CC2-22B586F3FAB8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40" v="167"/>
          <ac:spMkLst>
            <pc:docMk/>
            <pc:sldMk cId="3827531766" sldId="259"/>
            <ac:spMk id="39" creationId="{4038CB10-1F5C-4D54-9DF7-12586DE5B007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40" v="167"/>
          <ac:spMkLst>
            <pc:docMk/>
            <pc:sldMk cId="3827531766" sldId="259"/>
            <ac:spMk id="41" creationId="{33B81349-3A7E-4A66-9ED9-66E6F8E29C4A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40" v="167"/>
          <ac:spMkLst>
            <pc:docMk/>
            <pc:sldMk cId="3827531766" sldId="259"/>
            <ac:spMk id="43" creationId="{4A37A7FF-19A5-40D8-8D0C-E780CBD33087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40" v="167"/>
          <ac:spMkLst>
            <pc:docMk/>
            <pc:sldMk cId="3827531766" sldId="259"/>
            <ac:spMk id="45" creationId="{73ED6512-6858-4552-B699-9A97FE9A4EA2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25" v="166"/>
          <ac:spMkLst>
            <pc:docMk/>
            <pc:sldMk cId="3827531766" sldId="259"/>
            <ac:spMk id="50" creationId="{D2B783EE-0239-4717-BBEA-8C9EAC61C824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25" v="166"/>
          <ac:spMkLst>
            <pc:docMk/>
            <pc:sldMk cId="3827531766" sldId="259"/>
            <ac:spMk id="52" creationId="{A7B99495-F43F-4D80-A44F-2CB4764EB90B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6:29.225" v="166"/>
          <ac:spMkLst>
            <pc:docMk/>
            <pc:sldMk cId="3827531766" sldId="259"/>
            <ac:spMk id="54" creationId="{70BEB1E7-2F88-40BC-B73D-42E5B6F80BFC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75" creationId="{9D3A9E89-033E-4C4A-8C41-416DABFFD307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76" creationId="{78907291-9D6D-4740-81DB-441477BCA279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77" creationId="{86293361-111E-427D-8E5B-256944AC8395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7:13.444" v="169"/>
          <ac:spMkLst>
            <pc:docMk/>
            <pc:sldMk cId="3827531766" sldId="259"/>
            <ac:spMk id="83" creationId="{21516CB1-E8C8-4751-B6A6-46B2D1E72A61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7:13.444" v="169"/>
          <ac:spMkLst>
            <pc:docMk/>
            <pc:sldMk cId="3827531766" sldId="259"/>
            <ac:spMk id="85" creationId="{90C0C0D1-E79A-41FF-8322-256F6DD1499B}"/>
          </ac:spMkLst>
        </pc:spChg>
        <pc:spChg chg="add del">
          <ac:chgData name="Bradley Ian Kingsley" userId="S::bik5@nau.edu::7f439f39-fe26-486e-876f-38218e39d5fd" providerId="AD" clId="Web-{73B260EB-8527-442A-B49D-1C6C3A380F23}" dt="2022-12-06T23:37:13.444" v="169"/>
          <ac:spMkLst>
            <pc:docMk/>
            <pc:sldMk cId="3827531766" sldId="259"/>
            <ac:spMk id="87" creationId="{395FA420-5595-49D1-9D5F-79EC43B55574}"/>
          </ac:spMkLst>
        </pc:spChg>
        <pc:spChg chg="add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89" creationId="{151F3819-4351-4730-8E02-40BF286E0E4A}"/>
          </ac:spMkLst>
        </pc:spChg>
        <pc:spChg chg="add">
          <ac:chgData name="Bradley Ian Kingsley" userId="S::bik5@nau.edu::7f439f39-fe26-486e-876f-38218e39d5fd" providerId="AD" clId="Web-{73B260EB-8527-442A-B49D-1C6C3A380F23}" dt="2022-12-06T23:37:13.444" v="170"/>
          <ac:spMkLst>
            <pc:docMk/>
            <pc:sldMk cId="3827531766" sldId="259"/>
            <ac:spMk id="90" creationId="{7DAE5130-F148-4C5A-A6CB-48165DC767C5}"/>
          </ac:spMkLst>
        </pc:spChg>
        <pc:grpChg chg="add del">
          <ac:chgData name="Bradley Ian Kingsley" userId="S::bik5@nau.edu::7f439f39-fe26-486e-876f-38218e39d5fd" providerId="AD" clId="Web-{73B260EB-8527-442A-B49D-1C6C3A380F23}" dt="2022-12-06T23:37:13.444" v="170"/>
          <ac:grpSpMkLst>
            <pc:docMk/>
            <pc:sldMk cId="3827531766" sldId="259"/>
            <ac:grpSpMk id="78" creationId="{A41D73DD-160B-4885-A9CF-94EADD70D421}"/>
          </ac:grpSpMkLst>
        </pc:grpChg>
        <pc:picChg chg="mod ord">
          <ac:chgData name="Bradley Ian Kingsley" userId="S::bik5@nau.edu::7f439f39-fe26-486e-876f-38218e39d5fd" providerId="AD" clId="Web-{73B260EB-8527-442A-B49D-1C6C3A380F23}" dt="2022-12-06T23:37:23.054" v="172" actId="14100"/>
          <ac:picMkLst>
            <pc:docMk/>
            <pc:sldMk cId="3827531766" sldId="259"/>
            <ac:picMk id="5" creationId="{21DFB201-0E01-0BA8-85DC-3D132B076312}"/>
          </ac:picMkLst>
        </pc:picChg>
        <pc:picChg chg="mod">
          <ac:chgData name="Bradley Ian Kingsley" userId="S::bik5@nau.edu::7f439f39-fe26-486e-876f-38218e39d5fd" providerId="AD" clId="Web-{73B260EB-8527-442A-B49D-1C6C3A380F23}" dt="2022-12-06T23:37:19.148" v="171" actId="14100"/>
          <ac:picMkLst>
            <pc:docMk/>
            <pc:sldMk cId="3827531766" sldId="259"/>
            <ac:picMk id="6" creationId="{348B42F5-A14A-85D9-F977-7BB5994A3E53}"/>
          </ac:picMkLst>
        </pc:picChg>
      </pc:sldChg>
      <pc:sldChg chg="addSp delSp modSp">
        <pc:chgData name="Bradley Ian Kingsley" userId="S::bik5@nau.edu::7f439f39-fe26-486e-876f-38218e39d5fd" providerId="AD" clId="Web-{73B260EB-8527-442A-B49D-1C6C3A380F23}" dt="2022-12-06T23:34:26.675" v="164" actId="20577"/>
        <pc:sldMkLst>
          <pc:docMk/>
          <pc:sldMk cId="1779963791" sldId="262"/>
        </pc:sldMkLst>
        <pc:spChg chg="del">
          <ac:chgData name="Bradley Ian Kingsley" userId="S::bik5@nau.edu::7f439f39-fe26-486e-876f-38218e39d5fd" providerId="AD" clId="Web-{73B260EB-8527-442A-B49D-1C6C3A380F23}" dt="2022-12-06T23:32:27.219" v="0"/>
          <ac:spMkLst>
            <pc:docMk/>
            <pc:sldMk cId="1779963791" sldId="262"/>
            <ac:spMk id="3" creationId="{5388390F-2694-5FF0-F5CF-45D41B34603A}"/>
          </ac:spMkLst>
        </pc:spChg>
        <pc:spChg chg="add mod">
          <ac:chgData name="Bradley Ian Kingsley" userId="S::bik5@nau.edu::7f439f39-fe26-486e-876f-38218e39d5fd" providerId="AD" clId="Web-{73B260EB-8527-442A-B49D-1C6C3A380F23}" dt="2022-12-06T23:34:26.675" v="164" actId="20577"/>
          <ac:spMkLst>
            <pc:docMk/>
            <pc:sldMk cId="1779963791" sldId="262"/>
            <ac:spMk id="5" creationId="{908585D0-2A73-D711-1E6B-3180128B8D52}"/>
          </ac:spMkLst>
        </pc:spChg>
        <pc:picChg chg="add mod ord">
          <ac:chgData name="Bradley Ian Kingsley" userId="S::bik5@nau.edu::7f439f39-fe26-486e-876f-38218e39d5fd" providerId="AD" clId="Web-{73B260EB-8527-442A-B49D-1C6C3A380F23}" dt="2022-12-06T23:32:38.032" v="2" actId="14100"/>
          <ac:picMkLst>
            <pc:docMk/>
            <pc:sldMk cId="1779963791" sldId="262"/>
            <ac:picMk id="4" creationId="{4AA738BC-E752-58EC-C27E-1DBC843053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5C6E-3D98-48E3-AD69-B59C19C2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D94EB-E97D-4FCF-846D-74B845DC2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5CB-444E-493E-A705-C2B56275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D5B1F-7CD2-40C7-9FB4-7CAAE2CA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0565E-4C38-46FB-B3EB-90D9FE4A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5E69-282F-424A-9B93-623AAF3D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55A2B-20FB-4431-96A2-7FC00D4A1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D4D6-79E1-4E4B-B1AA-7E126EFC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C8C61-EDEE-4A8E-AD19-E2709777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FBBD-7930-4C45-A4F3-44FAA447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25117-3988-416B-B907-3BADEE6CE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883E0-BF1D-4E15-B90D-80FBDA2A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43E02-6EDC-4B74-AC22-BCCA74CC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B40BA-A8C6-4F60-9BE2-C83C97F5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F1494-98F5-4805-A11C-B563C92B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7C0A-FFA3-452A-93BA-8C9D602E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302B-55AC-4D06-8AA9-7F06E6DC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3132-34F0-4BE9-9D26-00C335CF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1FFB8-7315-4B5E-8936-39AF96BB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B907B-A18B-41B0-9E63-9B05C3B9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F6B6-19F2-4F43-B632-EA54C311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49297-78E9-4A27-80F8-0A1F05950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9487-26BB-4CC8-843E-FC57824E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2920-D394-4284-9A80-C9B2A423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C5FFD-8AC9-4F26-9742-40CFF810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67A8-E828-4643-83F9-D8E36AFD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22D-D724-4782-860E-E70E06DD8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5CDBA-7A38-4016-BE54-784BFDC6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08146-47DE-4EC5-B3D2-AB9E5DE3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59CAE-6C19-48BC-9BFB-23E87826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3FA07-B935-40C3-918A-C1ECE2A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6589-5202-4996-9C3E-C1942D94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AD570-400E-4590-B53C-F6D5D5D91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0910D-55A7-4FE2-A2F1-64B65E2D3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95D3-13E2-41D8-A68F-F42B18A21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96C65-88E5-45CE-8821-9C28CD44E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66D2A-EA1B-4144-ABAA-69D8DE36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202B9-08C0-45E0-ADE9-E1B546ED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3BE87-3CAC-4B68-B14F-69B4CB9C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41B9-5856-4818-B094-601BFD52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F2B99-7842-4A3A-B130-5F1DF13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80337-94BD-462A-9493-67FC0C9D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609F4-93C4-4583-901D-D8FBA38F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D8F79-0B19-4104-B7D2-1AD5E8A8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B413C-D63A-4EFA-9076-526EB7E8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4B64-5096-4CE6-9AA8-6B1AC668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17C0-6848-4E0D-B73D-48C85597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2384-FE97-430D-84CD-A4416E91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F4C1-4126-44BC-94F7-EC104D5F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19D5C-10B2-418A-BBA8-C5DBD147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AF72C-5535-43BF-8560-C222FBA8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4AAC9-5F61-442B-9687-0C0C77F7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3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28E3-62EE-4FC1-80F9-9A2B7333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492C2-902E-4703-BBB4-AE3A7FCCB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3736A-82FD-433E-A39B-AD679E4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0ACAA-6024-488C-AEE4-767585FD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9E46-0D1E-4D5A-8810-7892B207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A5A4D-AFCD-4586-BF86-849A268F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08A94-8BD9-45DB-8B14-73654D7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D259-6ED8-469B-B209-416AC8DDC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F02E-0AE2-42B4-A7BC-8F5E6D74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0280-4FF4-4C57-BB29-2F8E5BEA516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6863D-169A-4256-A77F-EE3F920AA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432C6-0A14-46D4-B90C-14BBD991E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B09D-1C7A-4F1B-AA93-F061254C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er.com/portal/site/PARKER/menuitem.b90576e27a4d71ae1bfcc510237ad1ca/?vgnextoid=c38888b5bd16e010VgnVCM1000000308a8c0RCRD&amp;vgnextfmt=EN" TargetMode="External"/><Relationship Id="rId13" Type="http://schemas.openxmlformats.org/officeDocument/2006/relationships/hyperlink" Target="http://www.edmundoptics.com" TargetMode="External"/><Relationship Id="rId18" Type="http://schemas.openxmlformats.org/officeDocument/2006/relationships/hyperlink" Target="https://www.alaskarubbergroup.com/" TargetMode="External"/><Relationship Id="rId3" Type="http://schemas.openxmlformats.org/officeDocument/2006/relationships/hyperlink" Target="https://apps.dtic.mil/sti/pdfs/ADA477246.pdf" TargetMode="External"/><Relationship Id="rId21" Type="http://schemas.openxmlformats.org/officeDocument/2006/relationships/hyperlink" Target="http://www.aftfasteners.com/" TargetMode="External"/><Relationship Id="rId7" Type="http://schemas.openxmlformats.org/officeDocument/2006/relationships/hyperlink" Target="https://www.lesker.com/index.cfm" TargetMode="External"/><Relationship Id="rId12" Type="http://schemas.openxmlformats.org/officeDocument/2006/relationships/hyperlink" Target="https://www.newport.com/c/vacuum-flange-components" TargetMode="External"/><Relationship Id="rId17" Type="http://schemas.openxmlformats.org/officeDocument/2006/relationships/hyperlink" Target="https://www.industrialmetalsupply.com/Products/Metals/aluminum?gclid=EAIaIQobChMIp7f_rKrZgIV9QetBh3t0QAOEAAYASAAEgKFvPD_BwE" TargetMode="External"/><Relationship Id="rId2" Type="http://schemas.openxmlformats.org/officeDocument/2006/relationships/hyperlink" Target="https://www.applerubber.com/hot-topics-for-engineers/the-importance-of-the-correct-material-for-vacuum-o-rings-and-vacuum-seals/" TargetMode="External"/><Relationship Id="rId16" Type="http://schemas.openxmlformats.org/officeDocument/2006/relationships/hyperlink" Target="https://www.thorlabs.com/" TargetMode="External"/><Relationship Id="rId20" Type="http://schemas.openxmlformats.org/officeDocument/2006/relationships/hyperlink" Target="https://www.htcvacuum.com/en-global/vacuum-components?gclid=EAIaIQobChMIrKbp4arZ-gIV-BetBh3FDAJXEAAYASAAEgKxi_D_B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sker.com" TargetMode="External"/><Relationship Id="rId11" Type="http://schemas.openxmlformats.org/officeDocument/2006/relationships/hyperlink" Target="http://www.newport.com" TargetMode="External"/><Relationship Id="rId5" Type="http://schemas.openxmlformats.org/officeDocument/2006/relationships/hyperlink" Target="https://www.researchgate.net/publication/237371110_The_long-stroke_MROI_vacuum_delay_lines_from_concept_to_production" TargetMode="External"/><Relationship Id="rId15" Type="http://schemas.openxmlformats.org/officeDocument/2006/relationships/hyperlink" Target="https://www.mcmaster.com/" TargetMode="External"/><Relationship Id="rId10" Type="http://schemas.openxmlformats.org/officeDocument/2006/relationships/hyperlink" Target="https://www.idealvac.com/Fittings-and-Flanges/ct/2" TargetMode="External"/><Relationship Id="rId19" Type="http://schemas.openxmlformats.org/officeDocument/2006/relationships/hyperlink" Target="http://www.htcvacuum.com/" TargetMode="External"/><Relationship Id="rId4" Type="http://schemas.openxmlformats.org/officeDocument/2006/relationships/hyperlink" Target="https://www.imperialmachine.com/vacuum-chambers" TargetMode="External"/><Relationship Id="rId9" Type="http://schemas.openxmlformats.org/officeDocument/2006/relationships/hyperlink" Target="http://www.idealvac.com" TargetMode="External"/><Relationship Id="rId14" Type="http://schemas.openxmlformats.org/officeDocument/2006/relationships/hyperlink" Target="https://www.edmundoptics.com/" TargetMode="External"/><Relationship Id="rId22" Type="http://schemas.openxmlformats.org/officeDocument/2006/relationships/hyperlink" Target="https://www.aftfasteners.com/socket-cap-screws-dimensions-and-mechanical-propert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85668-74C9-4988-A144-06642EAAA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033" y="681629"/>
            <a:ext cx="5573478" cy="3683638"/>
          </a:xfrm>
        </p:spPr>
        <p:txBody>
          <a:bodyPr anchor="b">
            <a:normAutofit/>
          </a:bodyPr>
          <a:lstStyle/>
          <a:p>
            <a:pPr algn="r"/>
            <a:r>
              <a:rPr lang="en-US" sz="5600">
                <a:solidFill>
                  <a:schemeClr val="bg1"/>
                </a:solidFill>
                <a:ea typeface="+mj-lt"/>
                <a:cs typeface="+mj-lt"/>
              </a:rPr>
              <a:t>Project 5 NPOI Capstone: Final Prototype </a:t>
            </a:r>
            <a:endParaRPr lang="en-US" sz="5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348E6-59BA-4559-B267-E69935C2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158" y="4434276"/>
            <a:ext cx="5271714" cy="145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•</a:t>
            </a:r>
            <a:r>
              <a:rPr lang="en-US" cap="all">
                <a:solidFill>
                  <a:schemeClr val="bg1"/>
                </a:solidFill>
                <a:ea typeface="+mn-lt"/>
                <a:cs typeface="+mn-lt"/>
              </a:rPr>
              <a:t>Bradley Kingsley</a:t>
            </a:r>
            <a:endParaRPr lang="en-US">
              <a:solidFill>
                <a:schemeClr val="bg1"/>
              </a:solidFill>
            </a:endParaRPr>
          </a:p>
          <a:p>
            <a:pPr algn="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•</a:t>
            </a:r>
            <a:r>
              <a:rPr lang="en-US" cap="all">
                <a:solidFill>
                  <a:schemeClr val="bg1"/>
                </a:solidFill>
                <a:ea typeface="+mn-lt"/>
                <a:cs typeface="+mn-lt"/>
              </a:rPr>
              <a:t>Dustin Haines</a:t>
            </a:r>
            <a:endParaRPr lang="en-US">
              <a:solidFill>
                <a:schemeClr val="bg1"/>
              </a:solidFill>
            </a:endParaRPr>
          </a:p>
          <a:p>
            <a:pPr algn="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•</a:t>
            </a:r>
            <a:r>
              <a:rPr lang="en-US" cap="all">
                <a:solidFill>
                  <a:schemeClr val="bg1"/>
                </a:solidFill>
                <a:ea typeface="+mn-lt"/>
                <a:cs typeface="+mn-lt"/>
              </a:rPr>
              <a:t>Son Nguyen</a:t>
            </a:r>
            <a:endParaRPr lang="en-US">
              <a:solidFill>
                <a:schemeClr val="bg1"/>
              </a:solidFill>
            </a:endParaRPr>
          </a:p>
          <a:p>
            <a:pPr algn="r"/>
            <a:endParaRPr lang="en-US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B5F537-3960-4E10-AE03-D496B4CD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F9A94D1-9FCD-4778-A663-68663B4D3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B080F40-90BD-4CAA-9447-8DC3FCD0F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7C13C02-FA2F-0F09-B8BF-AAE4CA3A1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943" y="118442"/>
            <a:ext cx="3911617" cy="214029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4B0FE900-09E4-D00F-A4C8-218DE71E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95" y="3070288"/>
            <a:ext cx="4087743" cy="31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2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7F58-86B1-54B8-B246-686ADFBA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Key Principle Of Designs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0688F27-7A81-6DBC-8B2E-96958EBC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143" y="2780348"/>
            <a:ext cx="3803904" cy="1053885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2200">
                <a:cs typeface="Calibri"/>
              </a:rPr>
              <a:t>Consists of 3 different parts: snoot adjuster, Flexible Snoot, and front and rear seal plates.</a:t>
            </a:r>
          </a:p>
          <a:p>
            <a:r>
              <a:rPr lang="en-US" sz="2200">
                <a:cs typeface="Calibri"/>
              </a:rPr>
              <a:t>Front and rear seal plate are connecting with the FDL tank.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20092-6DE8-2ED6-F1B3-9B6622414B94}"/>
              </a:ext>
            </a:extLst>
          </p:cNvPr>
          <p:cNvSpPr txBox="1"/>
          <p:nvPr/>
        </p:nvSpPr>
        <p:spPr>
          <a:xfrm>
            <a:off x="160428" y="5979476"/>
            <a:ext cx="42256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Figure 1. Final Assembly</a:t>
            </a:r>
            <a:endParaRPr lang="en-US"/>
          </a:p>
        </p:txBody>
      </p:sp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7EABEED5-7105-7878-ECE3-533743D5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710" y="3691489"/>
            <a:ext cx="3880832" cy="2437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5BDE0-1D07-B1C7-8506-1DAE4F15E6DC}"/>
              </a:ext>
            </a:extLst>
          </p:cNvPr>
          <p:cNvSpPr txBox="1"/>
          <p:nvPr/>
        </p:nvSpPr>
        <p:spPr>
          <a:xfrm>
            <a:off x="8510789" y="6246253"/>
            <a:ext cx="2951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Figure 3. Front FDL assembly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8D03F34-F9B5-935D-767D-5DD411680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9" y="2226466"/>
            <a:ext cx="3687650" cy="3607094"/>
          </a:xfrm>
          <a:prstGeom prst="rect">
            <a:avLst/>
          </a:prstGeom>
        </p:spPr>
      </p:pic>
      <p:pic>
        <p:nvPicPr>
          <p:cNvPr id="10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D2B2757-F0E5-08D1-5B10-B8B2EF106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428" y="3571445"/>
            <a:ext cx="2743200" cy="2376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2324F-6F08-5757-5297-C7501B0CDE69}"/>
              </a:ext>
            </a:extLst>
          </p:cNvPr>
          <p:cNvSpPr txBox="1"/>
          <p:nvPr/>
        </p:nvSpPr>
        <p:spPr>
          <a:xfrm>
            <a:off x="4679323" y="6020874"/>
            <a:ext cx="1974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Figure 2. Side 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ED49B-6715-9B1C-08B2-3541E453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Front Seal Plates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74E51D6F-60D2-9CAB-0118-316C4A2C6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ea typeface="+mn-lt"/>
                <a:cs typeface="+mn-lt"/>
              </a:rPr>
              <a:t>Bare Plate Weight: 30.51 LBS</a:t>
            </a:r>
            <a:endParaRPr lang="en-US" sz="170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ea typeface="+mn-lt"/>
                <a:cs typeface="+mn-lt"/>
              </a:rPr>
              <a:t>Bare Snoot Plate Weight: 6.35 LBS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ea typeface="+mn-lt"/>
                <a:cs typeface="+mn-lt"/>
              </a:rPr>
              <a:t>6061-T651 Aluminum</a:t>
            </a:r>
            <a:endParaRPr lang="en-US" sz="170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ea typeface="+mn-lt"/>
                <a:cs typeface="+mn-lt"/>
              </a:rPr>
              <a:t>Pressure Acting: 14.7 psi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cs typeface="Calibri"/>
              </a:rPr>
              <a:t>Different O-rings and bolt-patters for windows and snoot mount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cs typeface="Calibri"/>
              </a:rPr>
              <a:t>Attachments: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cs typeface="Calibri"/>
              </a:rPr>
              <a:t>Metrology Window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cs typeface="Calibri"/>
              </a:rPr>
              <a:t>Window Hat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700">
                <a:cs typeface="Calibri"/>
              </a:rPr>
              <a:t>Handles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17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1020E6-2EC8-47C3-80C3-0660255B0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9" b="1"/>
          <a:stretch/>
        </p:blipFill>
        <p:spPr>
          <a:xfrm>
            <a:off x="5311702" y="10"/>
            <a:ext cx="6878775" cy="623453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2F226-071C-1E38-C4C5-AB40DC04022A}"/>
              </a:ext>
            </a:extLst>
          </p:cNvPr>
          <p:cNvSpPr txBox="1"/>
          <p:nvPr/>
        </p:nvSpPr>
        <p:spPr>
          <a:xfrm>
            <a:off x="6848103" y="6333507"/>
            <a:ext cx="29886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Figure 4. Front Seal Plates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6832488-ADB2-53D9-E960-8D7D15C4B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60" y="440170"/>
            <a:ext cx="6563097" cy="5845650"/>
          </a:xfr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E4FF543C-EB57-AED1-5B14-BE577FEE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74" y="331489"/>
            <a:ext cx="5276602" cy="60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7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2">
            <a:extLst>
              <a:ext uri="{FF2B5EF4-FFF2-40B4-BE49-F238E27FC236}">
                <a16:creationId xmlns:a16="http://schemas.microsoft.com/office/drawing/2014/main" id="{151F3819-4351-4730-8E02-40BF286E0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4">
            <a:extLst>
              <a:ext uri="{FF2B5EF4-FFF2-40B4-BE49-F238E27FC236}">
                <a16:creationId xmlns:a16="http://schemas.microsoft.com/office/drawing/2014/main" id="{7DAE5130-F148-4C5A-A6CB-48165DC7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0EED1-71E3-0505-4BEE-8C4E69D7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887" y="609600"/>
            <a:ext cx="6564574" cy="133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Rear Seal Plates</a:t>
            </a:r>
          </a:p>
        </p:txBody>
      </p:sp>
      <p:pic>
        <p:nvPicPr>
          <p:cNvPr id="6" name="Picture 6" descr="A picture containing watch&#10;&#10;Description automatically generated">
            <a:extLst>
              <a:ext uri="{FF2B5EF4-FFF2-40B4-BE49-F238E27FC236}">
                <a16:creationId xmlns:a16="http://schemas.microsoft.com/office/drawing/2014/main" id="{348B42F5-A14A-85D9-F977-7BB5994A3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7" r="-3" b="-3"/>
          <a:stretch/>
        </p:blipFill>
        <p:spPr>
          <a:xfrm>
            <a:off x="-8" y="3429008"/>
            <a:ext cx="4582885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5" name="Picture 5" descr="A picture containing text, watch, disk brake&#10;&#10;Description automatically generated">
            <a:extLst>
              <a:ext uri="{FF2B5EF4-FFF2-40B4-BE49-F238E27FC236}">
                <a16:creationId xmlns:a16="http://schemas.microsoft.com/office/drawing/2014/main" id="{21DFB201-0E01-0BA8-85DC-3D132B07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2" r="-1" b="11372"/>
          <a:stretch/>
        </p:blipFill>
        <p:spPr>
          <a:xfrm>
            <a:off x="9" y="-7"/>
            <a:ext cx="4377050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1478C-DA86-8819-6CC2-22B586F3FAB8}"/>
              </a:ext>
            </a:extLst>
          </p:cNvPr>
          <p:cNvSpPr txBox="1"/>
          <p:nvPr/>
        </p:nvSpPr>
        <p:spPr>
          <a:xfrm>
            <a:off x="4653887" y="2193779"/>
            <a:ext cx="6564573" cy="39089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Bare Plate Weight: 32.5 LBS.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6061-T651 Aluminum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Pressure Acting: 14.7 psi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All attachments have the same bolt pattern and O-ring.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Attachments: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Vacuum Window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Blanking Plate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KF50 Vacuum Attachment Flange (Kurt J. Lesker Flange Style)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Grab Handles</a:t>
            </a:r>
          </a:p>
        </p:txBody>
      </p:sp>
    </p:spTree>
    <p:extLst>
      <p:ext uri="{BB962C8B-B14F-4D97-AF65-F5344CB8AC3E}">
        <p14:creationId xmlns:p14="http://schemas.microsoft.com/office/powerpoint/2010/main" val="382753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D7B4-673D-246C-8EBE-CE759C34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Rear Seal Plate Analysis 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AA738BC-E752-58EC-C27E-1DBC84305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309" y="1931025"/>
            <a:ext cx="8182948" cy="49253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585D0-2A73-D711-1E6B-3180128B8D52}"/>
              </a:ext>
            </a:extLst>
          </p:cNvPr>
          <p:cNvSpPr txBox="1"/>
          <p:nvPr/>
        </p:nvSpPr>
        <p:spPr>
          <a:xfrm>
            <a:off x="514597" y="2246415"/>
            <a:ext cx="300841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P=14.7 PSI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Fixed Geometry on Back Side bolt hole edge for simulation.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Pressure ONLY acting on center 16" Diameter Circle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P=22.3 PSI on Spot Face due to force acting on annulus.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Maximum Deflection=0.00271"</a:t>
            </a:r>
          </a:p>
        </p:txBody>
      </p:sp>
    </p:spTree>
    <p:extLst>
      <p:ext uri="{BB962C8B-B14F-4D97-AF65-F5344CB8AC3E}">
        <p14:creationId xmlns:p14="http://schemas.microsoft.com/office/powerpoint/2010/main" val="177996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FF304-E3AF-63FD-E232-53FD3BDD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Snoot Adjuster </a:t>
            </a:r>
            <a:endParaRPr lang="en-US" sz="5400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AA2C3EC-BC01-D34E-8CD3-D0CDF4ED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8" r="108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56CAC3-B6F7-C651-AD03-8A198358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Rectangle weight: 17.68 LBS. Height: 15 inches. Width: 12 inches.</a:t>
            </a:r>
          </a:p>
          <a:p>
            <a:r>
              <a:rPr lang="en-US" sz="2200">
                <a:cs typeface="Calibri"/>
              </a:rPr>
              <a:t>Round shaft weight: 6.23 LBS. Diameter: 9 inches.</a:t>
            </a:r>
          </a:p>
          <a:p>
            <a:r>
              <a:rPr lang="en-US" sz="2200">
                <a:cs typeface="Calibri"/>
              </a:rPr>
              <a:t>Key design: </a:t>
            </a:r>
            <a:endParaRPr lang="en-US"/>
          </a:p>
          <a:p>
            <a:pPr lvl="1"/>
            <a:r>
              <a:rPr lang="en-US" sz="1800">
                <a:cs typeface="Calibri"/>
              </a:rPr>
              <a:t>The adjuster can be moved up, down, left, right within 1 inch. </a:t>
            </a:r>
          </a:p>
          <a:p>
            <a:pPr lvl="1"/>
            <a:r>
              <a:rPr lang="en-US" sz="1800">
                <a:cs typeface="Calibri"/>
              </a:rPr>
              <a:t>The adjuster will be able to withstand the vacuum force of 45x2 psi that apply on the snoot during the vacuum process. </a:t>
            </a:r>
          </a:p>
          <a:p>
            <a:pPr lvl="1"/>
            <a:r>
              <a:rPr lang="en-US" sz="1800">
                <a:cs typeface="Calibri"/>
              </a:rPr>
              <a:t>Both the adjuster and snoot must be kept in place during standby. 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B25095-EBB7-617F-5FDC-655B7D215EA9}"/>
              </a:ext>
            </a:extLst>
          </p:cNvPr>
          <p:cNvSpPr/>
          <p:nvPr/>
        </p:nvSpPr>
        <p:spPr>
          <a:xfrm rot="-1920000">
            <a:off x="203914" y="4529070"/>
            <a:ext cx="794197" cy="40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372FBCE-E7E0-7813-4445-13CFA8506F05}"/>
              </a:ext>
            </a:extLst>
          </p:cNvPr>
          <p:cNvSpPr/>
          <p:nvPr/>
        </p:nvSpPr>
        <p:spPr>
          <a:xfrm rot="-1920000">
            <a:off x="96590" y="3498760"/>
            <a:ext cx="794197" cy="40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A5D4-30B0-1116-E98F-FD86F13B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31FAA-ACC4-F6EB-94F7-F4A7CE35D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[1] '</a:t>
            </a:r>
            <a:r>
              <a:rPr lang="en-US" b="1" cap="small">
                <a:ea typeface="+mn-lt"/>
                <a:cs typeface="+mn-lt"/>
              </a:rPr>
              <a:t>The Importance of Choosing the Correct Material for Vacuum O-Rings and Vacuum Seals'. Apple Rubber.  [</a:t>
            </a:r>
            <a:r>
              <a:rPr lang="en-US" b="1" cap="small" err="1">
                <a:ea typeface="+mn-lt"/>
                <a:cs typeface="+mn-lt"/>
              </a:rPr>
              <a:t>OnlineAccess</a:t>
            </a:r>
            <a:r>
              <a:rPr lang="en-US" b="1" cap="small">
                <a:ea typeface="+mn-lt"/>
                <a:cs typeface="+mn-lt"/>
              </a:rPr>
              <a:t>]. </a:t>
            </a:r>
            <a:r>
              <a:rPr lang="en-US" u="sng" cap="small">
                <a:ea typeface="+mn-lt"/>
                <a:cs typeface="+mn-lt"/>
                <a:hlinkClick r:id="rId2"/>
              </a:rPr>
              <a:t>https://www.applerubber.com/hot-topics-for-engineers/the-importance-of-the-correct-material-for-vacuum-o-rings-and-vacuum-seals/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[2] J.A. Clark III , J. Murphy, L. Ha, J. P. Walton , J. Howard, J. T. Armstrong, G. C. Gilbreath  , R. B. Hindsley , and T. A. </a:t>
            </a:r>
            <a:r>
              <a:rPr lang="en-US" cap="small" err="1">
                <a:ea typeface="+mn-lt"/>
                <a:cs typeface="+mn-lt"/>
              </a:rPr>
              <a:t>Pauls</a:t>
            </a:r>
            <a:r>
              <a:rPr lang="en-US" cap="small">
                <a:ea typeface="+mn-lt"/>
                <a:cs typeface="+mn-lt"/>
              </a:rPr>
              <a:t>. 'Alignment of vacuum feed stations on the Navy Prototype Optical Interferometer'. [</a:t>
            </a:r>
            <a:r>
              <a:rPr lang="en-US" cap="small" err="1">
                <a:ea typeface="+mn-lt"/>
                <a:cs typeface="+mn-lt"/>
              </a:rPr>
              <a:t>OnlineAccess</a:t>
            </a:r>
            <a:r>
              <a:rPr lang="en-US" cap="small">
                <a:ea typeface="+mn-lt"/>
                <a:cs typeface="+mn-lt"/>
              </a:rPr>
              <a:t>]. </a:t>
            </a:r>
            <a:r>
              <a:rPr lang="en-US" u="sng" cap="small">
                <a:ea typeface="+mn-lt"/>
                <a:cs typeface="+mn-lt"/>
                <a:hlinkClick r:id="rId3"/>
              </a:rPr>
              <a:t>https://apps.dtic.mil/sti/pdfs/ADA477246.pdf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[3] 'Vacuum Chambers and Optical Equipment'. Imperial Machine &amp; Tool CO. [</a:t>
            </a:r>
            <a:r>
              <a:rPr lang="en-US" cap="small" err="1">
                <a:ea typeface="+mn-lt"/>
                <a:cs typeface="+mn-lt"/>
              </a:rPr>
              <a:t>OnlineAccess</a:t>
            </a:r>
            <a:r>
              <a:rPr lang="en-US" cap="small">
                <a:ea typeface="+mn-lt"/>
                <a:cs typeface="+mn-lt"/>
              </a:rPr>
              <a:t>]. </a:t>
            </a:r>
            <a:r>
              <a:rPr lang="en-US" u="sng" cap="small">
                <a:ea typeface="+mn-lt"/>
                <a:cs typeface="+mn-lt"/>
                <a:hlinkClick r:id="rId4"/>
              </a:rPr>
              <a:t>https://www.imperialmachine.com/vacuum-chambers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[4] 'The long-stroke MROI vacuum delay lines from concept to generation' [</a:t>
            </a:r>
            <a:r>
              <a:rPr lang="en-US" cap="small" err="1">
                <a:ea typeface="+mn-lt"/>
                <a:cs typeface="+mn-lt"/>
              </a:rPr>
              <a:t>OnlineAccess</a:t>
            </a:r>
            <a:r>
              <a:rPr lang="en-US" cap="small">
                <a:ea typeface="+mn-lt"/>
                <a:cs typeface="+mn-lt"/>
              </a:rPr>
              <a:t>]. </a:t>
            </a:r>
            <a:r>
              <a:rPr lang="en-US" u="sng" cap="small">
                <a:ea typeface="+mn-lt"/>
                <a:cs typeface="+mn-lt"/>
                <a:hlinkClick r:id="rId5"/>
              </a:rPr>
              <a:t>https://www.researchgate.net/publication/237371110_The_long-stroke_MROI_vacuum_delay_lines_from_concept_to_production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[5] “Kurt J. Lesker Company,” </a:t>
            </a:r>
            <a:r>
              <a:rPr lang="en-US" i="1" cap="small">
                <a:ea typeface="+mn-lt"/>
                <a:cs typeface="+mn-lt"/>
                <a:hlinkClick r:id="rId6"/>
              </a:rPr>
              <a:t>www.lesker.com</a:t>
            </a:r>
            <a:r>
              <a:rPr lang="en-US" cap="small">
                <a:ea typeface="+mn-lt"/>
                <a:cs typeface="+mn-lt"/>
              </a:rPr>
              <a:t>. </a:t>
            </a:r>
            <a:r>
              <a:rPr lang="en-US" cap="small">
                <a:ea typeface="+mn-lt"/>
                <a:cs typeface="+mn-lt"/>
                <a:hlinkClick r:id="rId7"/>
              </a:rPr>
              <a:t>https://www.lesker.com/index.cfm</a:t>
            </a:r>
            <a:r>
              <a:rPr lang="en-US" cap="small">
                <a:ea typeface="+mn-lt"/>
                <a:cs typeface="+mn-lt"/>
              </a:rPr>
              <a:t> (accessed Oct. 11, 2022).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[6] “Parker Engineering Your Success Motion Control Technology,” </a:t>
            </a:r>
            <a:r>
              <a:rPr lang="en-US" i="1" cap="small">
                <a:ea typeface="+mn-lt"/>
                <a:cs typeface="+mn-lt"/>
              </a:rPr>
              <a:t>Parker Hannifin Corporation</a:t>
            </a:r>
            <a:r>
              <a:rPr lang="en-US" cap="small">
                <a:ea typeface="+mn-lt"/>
                <a:cs typeface="+mn-lt"/>
              </a:rPr>
              <a:t>, 2020. </a:t>
            </a:r>
            <a:r>
              <a:rPr lang="en-US" u="sng" cap="small">
                <a:ea typeface="+mn-lt"/>
                <a:cs typeface="+mn-lt"/>
                <a:hlinkClick r:id="rId8"/>
              </a:rPr>
              <a:t>https://www.parker.com/portal/site/PARKER/menuitem.b90576e27a4d71ae1bfcc510237ad1ca/?vgnextoid=c38888b5bd16e010VgnVCM1000000308a8c0RCRD&amp;vgnextfmt=EN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[7] “Fittings, Flanges, and Hardware | Ideal Vacuum,” </a:t>
            </a:r>
            <a:r>
              <a:rPr lang="en-US" i="1" cap="small">
                <a:ea typeface="+mn-lt"/>
                <a:cs typeface="+mn-lt"/>
                <a:hlinkClick r:id="rId9"/>
              </a:rPr>
              <a:t>www.idealvac.com</a:t>
            </a:r>
            <a:r>
              <a:rPr lang="en-US" cap="small">
                <a:ea typeface="+mn-lt"/>
                <a:cs typeface="+mn-lt"/>
              </a:rPr>
              <a:t>. </a:t>
            </a:r>
            <a:r>
              <a:rPr lang="en-US" cap="small">
                <a:ea typeface="+mn-lt"/>
                <a:cs typeface="+mn-lt"/>
                <a:hlinkClick r:id="rId10"/>
              </a:rPr>
              <a:t>https://www.idealvac.com/Fittings-and-Flanges/ct/2</a:t>
            </a:r>
            <a:r>
              <a:rPr lang="en-US" cap="small">
                <a:ea typeface="+mn-lt"/>
                <a:cs typeface="+mn-lt"/>
              </a:rPr>
              <a:t> (accessed Oct. 11, 2022).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[8] “Vacuum Fittings and Flanges,” </a:t>
            </a:r>
            <a:r>
              <a:rPr lang="en-US" i="1" cap="small">
                <a:ea typeface="+mn-lt"/>
                <a:cs typeface="+mn-lt"/>
                <a:hlinkClick r:id="rId11"/>
              </a:rPr>
              <a:t>www.newport.com</a:t>
            </a:r>
            <a:r>
              <a:rPr lang="en-US" cap="small">
                <a:ea typeface="+mn-lt"/>
                <a:cs typeface="+mn-lt"/>
              </a:rPr>
              <a:t>. </a:t>
            </a:r>
            <a:r>
              <a:rPr lang="en-US" cap="small">
                <a:ea typeface="+mn-lt"/>
                <a:cs typeface="+mn-lt"/>
                <a:hlinkClick r:id="rId12"/>
              </a:rPr>
              <a:t>https://www.newport.com/c/vacuum-flange-components</a:t>
            </a:r>
            <a:r>
              <a:rPr lang="en-US" cap="small">
                <a:ea typeface="+mn-lt"/>
                <a:cs typeface="+mn-lt"/>
              </a:rPr>
              <a:t> (accessed Oct. 11, 2022).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[9] “Optical Imaging | Laser Optics | Edmund Optics,” </a:t>
            </a:r>
            <a:r>
              <a:rPr lang="en-US" i="1" cap="small">
                <a:ea typeface="+mn-lt"/>
                <a:cs typeface="+mn-lt"/>
                <a:hlinkClick r:id="rId13"/>
              </a:rPr>
              <a:t>www.edmundoptics.com</a:t>
            </a:r>
            <a:r>
              <a:rPr lang="en-US" cap="small">
                <a:ea typeface="+mn-lt"/>
                <a:cs typeface="+mn-lt"/>
              </a:rPr>
              <a:t>. </a:t>
            </a:r>
            <a:r>
              <a:rPr lang="en-US" u="sng" cap="small">
                <a:ea typeface="+mn-lt"/>
                <a:cs typeface="+mn-lt"/>
                <a:hlinkClick r:id="rId14"/>
              </a:rPr>
              <a:t>https://www.edmundoptics.com/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[10] “</a:t>
            </a:r>
            <a:r>
              <a:rPr lang="en-US" cap="small" err="1">
                <a:ea typeface="+mn-lt"/>
                <a:cs typeface="+mn-lt"/>
              </a:rPr>
              <a:t>Carr</a:t>
            </a:r>
            <a:r>
              <a:rPr lang="en-US" cap="small">
                <a:ea typeface="+mn-lt"/>
                <a:cs typeface="+mn-lt"/>
              </a:rPr>
              <a:t>,” </a:t>
            </a:r>
            <a:r>
              <a:rPr lang="en-US" i="1" cap="small">
                <a:ea typeface="+mn-lt"/>
                <a:cs typeface="+mn-lt"/>
              </a:rPr>
              <a:t>McMaster</a:t>
            </a:r>
            <a:r>
              <a:rPr lang="en-US" cap="small">
                <a:ea typeface="+mn-lt"/>
                <a:cs typeface="+mn-lt"/>
              </a:rPr>
              <a:t>. [Online]. Available: </a:t>
            </a:r>
            <a:r>
              <a:rPr lang="en-US" u="sng" cap="small">
                <a:ea typeface="+mn-lt"/>
                <a:cs typeface="+mn-lt"/>
                <a:hlinkClick r:id="rId15"/>
              </a:rPr>
              <a:t>https://www.mcmaster.com/</a:t>
            </a:r>
            <a:r>
              <a:rPr lang="en-US" cap="small">
                <a:ea typeface="+mn-lt"/>
                <a:cs typeface="+mn-lt"/>
              </a:rPr>
              <a:t>. [Accessed: 11-Oct-2022].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[11] “Thorlabs, Inc. - your source for fiber optics, laser diodes, optical instrumentation and polarization measurement &amp; control,” </a:t>
            </a:r>
            <a:r>
              <a:rPr lang="en-US" i="1" cap="small">
                <a:ea typeface="+mn-lt"/>
                <a:cs typeface="+mn-lt"/>
              </a:rPr>
              <a:t>Thorlabs, Inc. - Your Source for Fiber Optics, Laser Diodes, Optical Instrumentation and Polarization Measurement &amp; Control</a:t>
            </a:r>
            <a:r>
              <a:rPr lang="en-US" cap="small">
                <a:ea typeface="+mn-lt"/>
                <a:cs typeface="+mn-lt"/>
              </a:rPr>
              <a:t>. [Online]. Available: </a:t>
            </a:r>
            <a:r>
              <a:rPr lang="en-US" u="sng" cap="small">
                <a:ea typeface="+mn-lt"/>
                <a:cs typeface="+mn-lt"/>
                <a:hlinkClick r:id="rId16"/>
              </a:rPr>
              <a:t>https://www.thorlabs.com/</a:t>
            </a:r>
            <a:r>
              <a:rPr lang="en-US" cap="small">
                <a:ea typeface="+mn-lt"/>
                <a:cs typeface="+mn-lt"/>
              </a:rPr>
              <a:t>. [Accessed: 11-Oct-2022].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[12] “Aluminum supplier,” </a:t>
            </a:r>
            <a:r>
              <a:rPr lang="en-US" i="1" cap="small">
                <a:ea typeface="+mn-lt"/>
                <a:cs typeface="+mn-lt"/>
              </a:rPr>
              <a:t>Aluminum Supplier | Bar, Sheet, Plate, Tube, Pipe, Shape</a:t>
            </a:r>
            <a:r>
              <a:rPr lang="en-US" cap="small">
                <a:ea typeface="+mn-lt"/>
                <a:cs typeface="+mn-lt"/>
              </a:rPr>
              <a:t>. [Online]. Available: </a:t>
            </a:r>
            <a:r>
              <a:rPr lang="en-US" u="sng" cap="small">
                <a:ea typeface="+mn-lt"/>
                <a:cs typeface="+mn-lt"/>
                <a:hlinkClick r:id="rId17"/>
              </a:rPr>
              <a:t>https://www.industrialmetalsupply.com/Products/Metals/aluminum?gclid=EAIaIQobChMIp7f_rKrZgIV9QetBh3t0QAOEAAYASAAEgKFvPD_BwE</a:t>
            </a:r>
            <a:r>
              <a:rPr lang="en-US" cap="small">
                <a:ea typeface="+mn-lt"/>
                <a:cs typeface="+mn-lt"/>
              </a:rPr>
              <a:t>. [Accessed: 11-Oct-2022].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[13] “Home,” </a:t>
            </a:r>
            <a:r>
              <a:rPr lang="en-US" i="1" cap="small">
                <a:ea typeface="+mn-lt"/>
                <a:cs typeface="+mn-lt"/>
              </a:rPr>
              <a:t>Alaska Rubber Group</a:t>
            </a:r>
            <a:r>
              <a:rPr lang="en-US" cap="small">
                <a:ea typeface="+mn-lt"/>
                <a:cs typeface="+mn-lt"/>
              </a:rPr>
              <a:t>. [Online]. Available: </a:t>
            </a:r>
            <a:r>
              <a:rPr lang="en-US" u="sng" cap="small">
                <a:ea typeface="+mn-lt"/>
                <a:cs typeface="+mn-lt"/>
                <a:hlinkClick r:id="rId18"/>
              </a:rPr>
              <a:t>https://www.alaskarubbergroup.com/</a:t>
            </a:r>
            <a:r>
              <a:rPr lang="en-US" cap="small">
                <a:ea typeface="+mn-lt"/>
                <a:cs typeface="+mn-lt"/>
              </a:rPr>
              <a:t>. [Accessed: 11-Oct-2022].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[14] </a:t>
            </a:r>
            <a:r>
              <a:rPr lang="en-US" u="sng" cap="small">
                <a:ea typeface="+mn-lt"/>
                <a:cs typeface="+mn-lt"/>
                <a:hlinkClick r:id="rId19"/>
              </a:rPr>
              <a:t>Www.htcvacuum.com</a:t>
            </a:r>
            <a:r>
              <a:rPr lang="en-US" altLang="ja-JP" cap="small">
                <a:ea typeface="+mn-lt"/>
                <a:cs typeface="+mn-lt"/>
              </a:rPr>
              <a:t> </a:t>
            </a:r>
            <a:r>
              <a:rPr lang="ja-JP" altLang="en-US" cap="small" err="1">
                <a:ea typeface="+mn-lt"/>
                <a:cs typeface="+mn-lt"/>
              </a:rPr>
              <a:t>日揚科技股份有限公司</a:t>
            </a:r>
            <a:r>
              <a:rPr lang="en-US" cap="small">
                <a:ea typeface="+mn-lt"/>
                <a:cs typeface="+mn-lt"/>
              </a:rPr>
              <a:t> |, “Vacuum components suppliers: Vacuum products manufacturer: Vacuum Chamber Kits - HTC Vacuum,” </a:t>
            </a:r>
            <a:r>
              <a:rPr lang="en-US" i="1" cap="small">
                <a:ea typeface="+mn-lt"/>
                <a:cs typeface="+mn-lt"/>
              </a:rPr>
              <a:t>Vacuum Components Suppliers| Vacuum Products Manufacturer | Vacuum Chamber kits - Htc vacuum</a:t>
            </a:r>
            <a:r>
              <a:rPr lang="en-US" cap="small">
                <a:ea typeface="+mn-lt"/>
                <a:cs typeface="+mn-lt"/>
              </a:rPr>
              <a:t>. [Online]. Available: </a:t>
            </a:r>
            <a:r>
              <a:rPr lang="en-US" u="sng" cap="small">
                <a:ea typeface="+mn-lt"/>
                <a:cs typeface="+mn-lt"/>
                <a:hlinkClick r:id="rId20"/>
              </a:rPr>
              <a:t>https://www.htcvacuum.com/en-global/vacuum-components?gclid=EAIaIQobChMIrKbp4arZ-gIV-BetBh3FDAJXEAAYASAAEgKxi_D_BwE</a:t>
            </a:r>
            <a:r>
              <a:rPr lang="en-US" cap="small">
                <a:ea typeface="+mn-lt"/>
                <a:cs typeface="+mn-lt"/>
              </a:rPr>
              <a:t>. [Accessed: 11-Oct-2022]. 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</a:t>
            </a:r>
            <a:r>
              <a:rPr lang="en-US" cap="small">
                <a:ea typeface="+mn-lt"/>
                <a:cs typeface="+mn-lt"/>
              </a:rPr>
              <a:t>[15] “Socket Head Cap Screws Dimensions &amp; Specs | AFT Fasteners,” </a:t>
            </a:r>
            <a:r>
              <a:rPr lang="en-US" i="1" u="sng" cap="small">
                <a:ea typeface="+mn-lt"/>
                <a:cs typeface="+mn-lt"/>
                <a:hlinkClick r:id="rId21"/>
              </a:rPr>
              <a:t>www.aftfasteners.com</a:t>
            </a:r>
            <a:r>
              <a:rPr lang="en-US" cap="small">
                <a:ea typeface="+mn-lt"/>
                <a:cs typeface="+mn-lt"/>
              </a:rPr>
              <a:t>. </a:t>
            </a:r>
            <a:r>
              <a:rPr lang="en-US" u="sng" cap="small">
                <a:ea typeface="+mn-lt"/>
                <a:cs typeface="+mn-lt"/>
                <a:hlinkClick r:id="rId22"/>
              </a:rPr>
              <a:t>https://www.aftfasteners.com/socket-cap-screws-dimensions-and-mechanical-properties/</a:t>
            </a:r>
            <a:r>
              <a:rPr lang="en-US" cap="small">
                <a:ea typeface="+mn-lt"/>
                <a:cs typeface="+mn-lt"/>
              </a:rPr>
              <a:t> (accessed Oct. 11, 2022).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19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1538D582977418E672F2AA0BD329F" ma:contentTypeVersion="10" ma:contentTypeDescription="Create a new document." ma:contentTypeScope="" ma:versionID="3c22838f0d2ea7643d413dc68ed24bab">
  <xsd:schema xmlns:xsd="http://www.w3.org/2001/XMLSchema" xmlns:xs="http://www.w3.org/2001/XMLSchema" xmlns:p="http://schemas.microsoft.com/office/2006/metadata/properties" xmlns:ns2="864be915-27d9-43a9-9f05-fef8ca23a2da" xmlns:ns3="8b0cfed2-d10c-4cf3-a2ed-e85666557061" targetNamespace="http://schemas.microsoft.com/office/2006/metadata/properties" ma:root="true" ma:fieldsID="df7aa93bf226f0f0449c47e9c49e889e" ns2:_="" ns3:_="">
    <xsd:import namespace="864be915-27d9-43a9-9f05-fef8ca23a2da"/>
    <xsd:import namespace="8b0cfed2-d10c-4cf3-a2ed-e85666557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be915-27d9-43a9-9f05-fef8ca23a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cfed2-d10c-4cf3-a2ed-e856665570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d0c883-6f2a-4e52-a9c2-dd70df691a88}" ma:internalName="TaxCatchAll" ma:showField="CatchAllData" ma:web="8b0cfed2-d10c-4cf3-a2ed-e85666557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0cfed2-d10c-4cf3-a2ed-e85666557061" xsi:nil="true"/>
    <lcf76f155ced4ddcb4097134ff3c332f xmlns="864be915-27d9-43a9-9f05-fef8ca23a2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8928ED-013A-4931-B15C-7D1120747A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CCBEB1-AB35-4EDB-B164-CEF7CD9BDDEC}">
  <ds:schemaRefs>
    <ds:schemaRef ds:uri="864be915-27d9-43a9-9f05-fef8ca23a2da"/>
    <ds:schemaRef ds:uri="8b0cfed2-d10c-4cf3-a2ed-e856665570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22D7A0-5820-417D-8253-71AC5A336813}">
  <ds:schemaRefs>
    <ds:schemaRef ds:uri="864be915-27d9-43a9-9f05-fef8ca23a2da"/>
    <ds:schemaRef ds:uri="8b0cfed2-d10c-4cf3-a2ed-e8566655706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Project 5 NPOI Capstone: Final Prototype </vt:lpstr>
      <vt:lpstr>Key Principle Of Designs</vt:lpstr>
      <vt:lpstr>Front Seal Plates</vt:lpstr>
      <vt:lpstr>PowerPoint Presentation</vt:lpstr>
      <vt:lpstr>Rear Seal Plates</vt:lpstr>
      <vt:lpstr>Rear Seal Plate Analysis </vt:lpstr>
      <vt:lpstr>Snoot Adjuster 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Son Nguyen</dc:creator>
  <cp:revision>1</cp:revision>
  <dcterms:created xsi:type="dcterms:W3CDTF">2022-12-06T21:55:13Z</dcterms:created>
  <dcterms:modified xsi:type="dcterms:W3CDTF">2022-12-06T23:41:08Z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0x01010094D1538D582977418E672F2AA0BD329F</vt:lpwstr>
  </property>
  <property fmtid="{D5CDD505-2E9C-101B-9397-08002B2CF9AE}" pid="3" name="MediaServiceImageTags">
    <vt:lpwstr/>
  </property>
</Properties>
</file>